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64" r:id="rId4"/>
    <p:sldId id="267" r:id="rId5"/>
    <p:sldId id="261" r:id="rId6"/>
    <p:sldId id="278" r:id="rId7"/>
    <p:sldId id="273" r:id="rId8"/>
    <p:sldId id="274" r:id="rId9"/>
    <p:sldId id="27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nle Travel" initials="DT" lastIdx="1" clrIdx="0">
    <p:extLst>
      <p:ext uri="{19B8F6BF-5375-455C-9EA6-DF929625EA0E}">
        <p15:presenceInfo xmlns:p15="http://schemas.microsoft.com/office/powerpoint/2012/main" userId="2b285e92fef0d89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A283A4-501F-4CAE-B88E-7C565E187C76}" v="4" dt="2026-06-25T11:54:25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İNLE TRAVEL" userId="f48e77cb041002d5" providerId="LiveId" clId="{7EA13117-9FEB-4F16-86EE-F0BF3DC67D29}"/>
    <pc:docChg chg="custSel addSld delSld modSld">
      <pc:chgData name="DİNLE TRAVEL" userId="f48e77cb041002d5" providerId="LiveId" clId="{7EA13117-9FEB-4F16-86EE-F0BF3DC67D29}" dt="2026-06-25T12:00:07.208" v="1096" actId="20577"/>
      <pc:docMkLst>
        <pc:docMk/>
      </pc:docMkLst>
      <pc:sldChg chg="modSp mod">
        <pc:chgData name="DİNLE TRAVEL" userId="f48e77cb041002d5" providerId="LiveId" clId="{7EA13117-9FEB-4F16-86EE-F0BF3DC67D29}" dt="2026-06-23T12:23:06.355" v="48" actId="20577"/>
        <pc:sldMkLst>
          <pc:docMk/>
          <pc:sldMk cId="2195187176" sldId="257"/>
        </pc:sldMkLst>
        <pc:graphicFrameChg chg="modGraphic">
          <ac:chgData name="DİNLE TRAVEL" userId="f48e77cb041002d5" providerId="LiveId" clId="{7EA13117-9FEB-4F16-86EE-F0BF3DC67D29}" dt="2026-06-23T12:23:06.355" v="48" actId="20577"/>
          <ac:graphicFrameMkLst>
            <pc:docMk/>
            <pc:sldMk cId="2195187176" sldId="257"/>
            <ac:graphicFrameMk id="11" creationId="{3FE7354A-2703-4AD9-BD78-502FE53948B5}"/>
          </ac:graphicFrameMkLst>
        </pc:graphicFrameChg>
      </pc:sldChg>
      <pc:sldChg chg="addSp delSp modSp del mod">
        <pc:chgData name="DİNLE TRAVEL" userId="f48e77cb041002d5" providerId="LiveId" clId="{7EA13117-9FEB-4F16-86EE-F0BF3DC67D29}" dt="2026-06-25T11:38:47.463" v="886" actId="2696"/>
        <pc:sldMkLst>
          <pc:docMk/>
          <pc:sldMk cId="2398366820" sldId="259"/>
        </pc:sldMkLst>
        <pc:spChg chg="mod">
          <ac:chgData name="DİNLE TRAVEL" userId="f48e77cb041002d5" providerId="LiveId" clId="{7EA13117-9FEB-4F16-86EE-F0BF3DC67D29}" dt="2026-06-25T10:31:37.829" v="482" actId="1076"/>
          <ac:spMkLst>
            <pc:docMk/>
            <pc:sldMk cId="2398366820" sldId="259"/>
            <ac:spMk id="7" creationId="{1337606B-8D80-4F19-BF60-5105CF5823EE}"/>
          </ac:spMkLst>
        </pc:spChg>
        <pc:picChg chg="del mod">
          <ac:chgData name="DİNLE TRAVEL" userId="f48e77cb041002d5" providerId="LiveId" clId="{7EA13117-9FEB-4F16-86EE-F0BF3DC67D29}" dt="2026-06-25T10:31:21.153" v="478" actId="21"/>
          <ac:picMkLst>
            <pc:docMk/>
            <pc:sldMk cId="2398366820" sldId="259"/>
            <ac:picMk id="6" creationId="{9282B4BB-A065-BC18-7670-E0698B1D9B62}"/>
          </ac:picMkLst>
        </pc:picChg>
        <pc:picChg chg="add mod">
          <ac:chgData name="DİNLE TRAVEL" userId="f48e77cb041002d5" providerId="LiveId" clId="{7EA13117-9FEB-4F16-86EE-F0BF3DC67D29}" dt="2026-06-25T10:31:30.123" v="480" actId="1076"/>
          <ac:picMkLst>
            <pc:docMk/>
            <pc:sldMk cId="2398366820" sldId="259"/>
            <ac:picMk id="8" creationId="{5E69268B-0AA5-DCE4-8FB4-33BA66789828}"/>
          </ac:picMkLst>
        </pc:picChg>
      </pc:sldChg>
      <pc:sldChg chg="modSp mod">
        <pc:chgData name="DİNLE TRAVEL" userId="f48e77cb041002d5" providerId="LiveId" clId="{7EA13117-9FEB-4F16-86EE-F0BF3DC67D29}" dt="2026-06-25T11:58:49.564" v="1041" actId="20577"/>
        <pc:sldMkLst>
          <pc:docMk/>
          <pc:sldMk cId="3056993775" sldId="264"/>
        </pc:sldMkLst>
        <pc:spChg chg="mod">
          <ac:chgData name="DİNLE TRAVEL" userId="f48e77cb041002d5" providerId="LiveId" clId="{7EA13117-9FEB-4F16-86EE-F0BF3DC67D29}" dt="2026-06-25T11:58:49.564" v="1041" actId="20577"/>
          <ac:spMkLst>
            <pc:docMk/>
            <pc:sldMk cId="3056993775" sldId="264"/>
            <ac:spMk id="7" creationId="{1337606B-8D80-4F19-BF60-5105CF5823EE}"/>
          </ac:spMkLst>
        </pc:spChg>
      </pc:sldChg>
      <pc:sldChg chg="modSp mod">
        <pc:chgData name="DİNLE TRAVEL" userId="f48e77cb041002d5" providerId="LiveId" clId="{7EA13117-9FEB-4F16-86EE-F0BF3DC67D29}" dt="2026-06-25T11:59:01.237" v="1042" actId="2711"/>
        <pc:sldMkLst>
          <pc:docMk/>
          <pc:sldMk cId="2310805479" sldId="267"/>
        </pc:sldMkLst>
        <pc:spChg chg="mod">
          <ac:chgData name="DİNLE TRAVEL" userId="f48e77cb041002d5" providerId="LiveId" clId="{7EA13117-9FEB-4F16-86EE-F0BF3DC67D29}" dt="2026-06-25T11:59:01.237" v="1042" actId="2711"/>
          <ac:spMkLst>
            <pc:docMk/>
            <pc:sldMk cId="2310805479" sldId="267"/>
            <ac:spMk id="7" creationId="{1337606B-8D80-4F19-BF60-5105CF5823EE}"/>
          </ac:spMkLst>
        </pc:spChg>
        <pc:picChg chg="mod">
          <ac:chgData name="DİNLE TRAVEL" userId="f48e77cb041002d5" providerId="LiveId" clId="{7EA13117-9FEB-4F16-86EE-F0BF3DC67D29}" dt="2026-06-25T10:26:08.244" v="100" actId="1076"/>
          <ac:picMkLst>
            <pc:docMk/>
            <pc:sldMk cId="2310805479" sldId="267"/>
            <ac:picMk id="8" creationId="{D714A00F-C773-9804-C595-122EDC2D06C0}"/>
          </ac:picMkLst>
        </pc:picChg>
      </pc:sldChg>
      <pc:sldChg chg="del">
        <pc:chgData name="DİNLE TRAVEL" userId="f48e77cb041002d5" providerId="LiveId" clId="{7EA13117-9FEB-4F16-86EE-F0BF3DC67D29}" dt="2026-06-25T10:36:20.134" v="780" actId="2696"/>
        <pc:sldMkLst>
          <pc:docMk/>
          <pc:sldMk cId="3350270041" sldId="269"/>
        </pc:sldMkLst>
      </pc:sldChg>
      <pc:sldChg chg="modSp mod">
        <pc:chgData name="DİNLE TRAVEL" userId="f48e77cb041002d5" providerId="LiveId" clId="{7EA13117-9FEB-4F16-86EE-F0BF3DC67D29}" dt="2026-06-25T11:59:42.327" v="1073" actId="20577"/>
        <pc:sldMkLst>
          <pc:docMk/>
          <pc:sldMk cId="0" sldId="273"/>
        </pc:sldMkLst>
        <pc:spChg chg="mod">
          <ac:chgData name="DİNLE TRAVEL" userId="f48e77cb041002d5" providerId="LiveId" clId="{7EA13117-9FEB-4F16-86EE-F0BF3DC67D29}" dt="2026-06-25T10:34:32.265" v="691" actId="20577"/>
          <ac:spMkLst>
            <pc:docMk/>
            <pc:sldMk cId="0" sldId="273"/>
            <ac:spMk id="14" creationId="{758FA01F-E8C7-46E8-8EE3-2E4799AE4AE8}"/>
          </ac:spMkLst>
        </pc:spChg>
        <pc:spChg chg="mod">
          <ac:chgData name="DİNLE TRAVEL" userId="f48e77cb041002d5" providerId="LiveId" clId="{7EA13117-9FEB-4F16-86EE-F0BF3DC67D29}" dt="2026-06-25T11:59:42.327" v="1073" actId="20577"/>
          <ac:spMkLst>
            <pc:docMk/>
            <pc:sldMk cId="0" sldId="273"/>
            <ac:spMk id="16" creationId="{A1D06C6C-05C1-446E-B1E7-6DF9971317F5}"/>
          </ac:spMkLst>
        </pc:spChg>
      </pc:sldChg>
      <pc:sldChg chg="delSp modSp mod">
        <pc:chgData name="DİNLE TRAVEL" userId="f48e77cb041002d5" providerId="LiveId" clId="{7EA13117-9FEB-4F16-86EE-F0BF3DC67D29}" dt="2026-06-25T12:00:07.208" v="1096" actId="20577"/>
        <pc:sldMkLst>
          <pc:docMk/>
          <pc:sldMk cId="2173097428" sldId="274"/>
        </pc:sldMkLst>
        <pc:spChg chg="del mod">
          <ac:chgData name="DİNLE TRAVEL" userId="f48e77cb041002d5" providerId="LiveId" clId="{7EA13117-9FEB-4F16-86EE-F0BF3DC67D29}" dt="2026-06-25T10:38:38.740" v="884"/>
          <ac:spMkLst>
            <pc:docMk/>
            <pc:sldMk cId="2173097428" sldId="274"/>
            <ac:spMk id="4" creationId="{4D080253-B411-AEB3-208B-CCE9710AD767}"/>
          </ac:spMkLst>
        </pc:spChg>
        <pc:spChg chg="mod">
          <ac:chgData name="DİNLE TRAVEL" userId="f48e77cb041002d5" providerId="LiveId" clId="{7EA13117-9FEB-4F16-86EE-F0BF3DC67D29}" dt="2026-06-25T10:37:46.533" v="839" actId="20577"/>
          <ac:spMkLst>
            <pc:docMk/>
            <pc:sldMk cId="2173097428" sldId="274"/>
            <ac:spMk id="43" creationId="{76E5FDD3-7D49-4B19-84F4-EB9CF25D976F}"/>
          </ac:spMkLst>
        </pc:spChg>
        <pc:spChg chg="mod">
          <ac:chgData name="DİNLE TRAVEL" userId="f48e77cb041002d5" providerId="LiveId" clId="{7EA13117-9FEB-4F16-86EE-F0BF3DC67D29}" dt="2026-06-25T12:00:07.208" v="1096" actId="20577"/>
          <ac:spMkLst>
            <pc:docMk/>
            <pc:sldMk cId="2173097428" sldId="274"/>
            <ac:spMk id="45" creationId="{4C61C600-1B83-496D-BF58-1FEC223B91B4}"/>
          </ac:spMkLst>
        </pc:spChg>
        <pc:spChg chg="mod">
          <ac:chgData name="DİNLE TRAVEL" userId="f48e77cb041002d5" providerId="LiveId" clId="{7EA13117-9FEB-4F16-86EE-F0BF3DC67D29}" dt="2026-06-25T11:59:56.478" v="1082" actId="20577"/>
          <ac:spMkLst>
            <pc:docMk/>
            <pc:sldMk cId="2173097428" sldId="274"/>
            <ac:spMk id="51" creationId="{C63ACD6E-412B-49CA-B735-ACE642E15D09}"/>
          </ac:spMkLst>
        </pc:spChg>
        <pc:spChg chg="mod">
          <ac:chgData name="DİNLE TRAVEL" userId="f48e77cb041002d5" providerId="LiveId" clId="{7EA13117-9FEB-4F16-86EE-F0BF3DC67D29}" dt="2026-06-25T12:00:02.340" v="1089" actId="20577"/>
          <ac:spMkLst>
            <pc:docMk/>
            <pc:sldMk cId="2173097428" sldId="274"/>
            <ac:spMk id="54" creationId="{F6415950-8419-49AC-AAD5-9F05CF183123}"/>
          </ac:spMkLst>
        </pc:spChg>
      </pc:sldChg>
      <pc:sldChg chg="del">
        <pc:chgData name="DİNLE TRAVEL" userId="f48e77cb041002d5" providerId="LiveId" clId="{7EA13117-9FEB-4F16-86EE-F0BF3DC67D29}" dt="2026-06-25T10:33:56.104" v="675" actId="2696"/>
        <pc:sldMkLst>
          <pc:docMk/>
          <pc:sldMk cId="344546456" sldId="275"/>
        </pc:sldMkLst>
      </pc:sldChg>
      <pc:sldChg chg="modSp add mod">
        <pc:chgData name="DİNLE TRAVEL" userId="f48e77cb041002d5" providerId="LiveId" clId="{7EA13117-9FEB-4F16-86EE-F0BF3DC67D29}" dt="2026-06-25T10:37:12.215" v="812" actId="20577"/>
        <pc:sldMkLst>
          <pc:docMk/>
          <pc:sldMk cId="535443241" sldId="276"/>
        </pc:sldMkLst>
        <pc:spChg chg="mod">
          <ac:chgData name="DİNLE TRAVEL" userId="f48e77cb041002d5" providerId="LiveId" clId="{7EA13117-9FEB-4F16-86EE-F0BF3DC67D29}" dt="2026-06-25T10:37:12.215" v="812" actId="20577"/>
          <ac:spMkLst>
            <pc:docMk/>
            <pc:sldMk cId="535443241" sldId="276"/>
            <ac:spMk id="34" creationId="{EF4BE3A7-BBCC-45CD-A1B1-967C16B36B17}"/>
          </ac:spMkLst>
        </pc:spChg>
      </pc:sldChg>
      <pc:sldChg chg="add">
        <pc:chgData name="DİNLE TRAVEL" userId="f48e77cb041002d5" providerId="LiveId" clId="{7EA13117-9FEB-4F16-86EE-F0BF3DC67D29}" dt="2026-06-25T10:34:15.644" v="676"/>
        <pc:sldMkLst>
          <pc:docMk/>
          <pc:sldMk cId="2858557415" sldId="278"/>
        </pc:sldMkLst>
      </pc:sldChg>
      <pc:sldChg chg="modSp add mod">
        <pc:chgData name="DİNLE TRAVEL" userId="f48e77cb041002d5" providerId="LiveId" clId="{7EA13117-9FEB-4F16-86EE-F0BF3DC67D29}" dt="2026-06-25T11:53:50.666" v="1009" actId="1038"/>
        <pc:sldMkLst>
          <pc:docMk/>
          <pc:sldMk cId="1510951933" sldId="279"/>
        </pc:sldMkLst>
        <pc:spChg chg="mod">
          <ac:chgData name="DİNLE TRAVEL" userId="f48e77cb041002d5" providerId="LiveId" clId="{7EA13117-9FEB-4F16-86EE-F0BF3DC67D29}" dt="2026-06-25T11:53:50.666" v="1009" actId="1038"/>
          <ac:spMkLst>
            <pc:docMk/>
            <pc:sldMk cId="1510951933" sldId="279"/>
            <ac:spMk id="7" creationId="{1337606B-8D80-4F19-BF60-5105CF5823EE}"/>
          </ac:spMkLst>
        </pc:spChg>
        <pc:picChg chg="mod">
          <ac:chgData name="DİNLE TRAVEL" userId="f48e77cb041002d5" providerId="LiveId" clId="{7EA13117-9FEB-4F16-86EE-F0BF3DC67D29}" dt="2026-06-25T11:53:35.907" v="1004" actId="14100"/>
          <ac:picMkLst>
            <pc:docMk/>
            <pc:sldMk cId="1510951933" sldId="279"/>
            <ac:picMk id="6" creationId="{9282B4BB-A065-BC18-7670-E0698B1D9B6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6E7388-74B2-4DCB-A2BB-CB57751B9F1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5652E50E-958B-4C0A-A425-55E32865AE06}">
      <dgm:prSet phldrT="[Metin]"/>
      <dgm:spPr/>
      <dgm:t>
        <a:bodyPr/>
        <a:lstStyle/>
        <a:p>
          <a:pPr algn="ctr"/>
          <a:r>
            <a:rPr lang="tr-TR" b="1" dirty="0"/>
            <a:t>23-25 EKİM 2026</a:t>
          </a:r>
        </a:p>
      </dgm:t>
    </dgm:pt>
    <dgm:pt modelId="{C812C753-26EA-4D93-9536-DFB04722DD01}" type="parTrans" cxnId="{F59F201E-3C8C-4C77-8264-1EBE80D3D81A}">
      <dgm:prSet/>
      <dgm:spPr/>
      <dgm:t>
        <a:bodyPr/>
        <a:lstStyle/>
        <a:p>
          <a:endParaRPr lang="tr-TR"/>
        </a:p>
      </dgm:t>
    </dgm:pt>
    <dgm:pt modelId="{60E5415C-E80B-4860-AE05-2983174E8C81}" type="sibTrans" cxnId="{F59F201E-3C8C-4C77-8264-1EBE80D3D81A}">
      <dgm:prSet/>
      <dgm:spPr/>
      <dgm:t>
        <a:bodyPr/>
        <a:lstStyle/>
        <a:p>
          <a:endParaRPr lang="tr-TR"/>
        </a:p>
      </dgm:t>
    </dgm:pt>
    <dgm:pt modelId="{38AABBC2-113A-483F-971D-EBF58CA0B253}" type="pres">
      <dgm:prSet presAssocID="{D36E7388-74B2-4DCB-A2BB-CB57751B9F12}" presName="linear" presStyleCnt="0">
        <dgm:presLayoutVars>
          <dgm:dir/>
          <dgm:animLvl val="lvl"/>
          <dgm:resizeHandles val="exact"/>
        </dgm:presLayoutVars>
      </dgm:prSet>
      <dgm:spPr/>
    </dgm:pt>
    <dgm:pt modelId="{187A410C-B456-4916-86BE-E41F67B5EC4D}" type="pres">
      <dgm:prSet presAssocID="{5652E50E-958B-4C0A-A425-55E32865AE06}" presName="parentLin" presStyleCnt="0"/>
      <dgm:spPr/>
    </dgm:pt>
    <dgm:pt modelId="{E0882B32-AEA1-4F2F-B2B0-031F45D297E1}" type="pres">
      <dgm:prSet presAssocID="{5652E50E-958B-4C0A-A425-55E32865AE06}" presName="parentLeftMargin" presStyleLbl="node1" presStyleIdx="0" presStyleCnt="1"/>
      <dgm:spPr/>
    </dgm:pt>
    <dgm:pt modelId="{9C346A9B-594D-4230-9D65-DB178D805E28}" type="pres">
      <dgm:prSet presAssocID="{5652E50E-958B-4C0A-A425-55E32865AE06}" presName="parentText" presStyleLbl="node1" presStyleIdx="0" presStyleCnt="1" custLinFactX="7143" custLinFactNeighborX="100000" custLinFactNeighborY="22727">
        <dgm:presLayoutVars>
          <dgm:chMax val="0"/>
          <dgm:bulletEnabled val="1"/>
        </dgm:presLayoutVars>
      </dgm:prSet>
      <dgm:spPr/>
    </dgm:pt>
    <dgm:pt modelId="{A29D68AB-485C-405A-846F-8BF48F44E42F}" type="pres">
      <dgm:prSet presAssocID="{5652E50E-958B-4C0A-A425-55E32865AE06}" presName="negativeSpace" presStyleCnt="0"/>
      <dgm:spPr/>
    </dgm:pt>
    <dgm:pt modelId="{83A69880-45A1-4E9F-A864-F37FF6F803D5}" type="pres">
      <dgm:prSet presAssocID="{5652E50E-958B-4C0A-A425-55E32865AE06}" presName="childText" presStyleLbl="conFgAcc1" presStyleIdx="0" presStyleCnt="1" custLinFactNeighborY="3518">
        <dgm:presLayoutVars>
          <dgm:bulletEnabled val="1"/>
        </dgm:presLayoutVars>
      </dgm:prSet>
      <dgm:spPr/>
    </dgm:pt>
  </dgm:ptLst>
  <dgm:cxnLst>
    <dgm:cxn modelId="{F59F201E-3C8C-4C77-8264-1EBE80D3D81A}" srcId="{D36E7388-74B2-4DCB-A2BB-CB57751B9F12}" destId="{5652E50E-958B-4C0A-A425-55E32865AE06}" srcOrd="0" destOrd="0" parTransId="{C812C753-26EA-4D93-9536-DFB04722DD01}" sibTransId="{60E5415C-E80B-4860-AE05-2983174E8C81}"/>
    <dgm:cxn modelId="{A79F901F-9835-4604-A777-1525D403BE13}" type="presOf" srcId="{5652E50E-958B-4C0A-A425-55E32865AE06}" destId="{E0882B32-AEA1-4F2F-B2B0-031F45D297E1}" srcOrd="0" destOrd="0" presId="urn:microsoft.com/office/officeart/2005/8/layout/list1"/>
    <dgm:cxn modelId="{D66E5DDB-23F6-472B-82DA-F5E347A4150A}" type="presOf" srcId="{5652E50E-958B-4C0A-A425-55E32865AE06}" destId="{9C346A9B-594D-4230-9D65-DB178D805E28}" srcOrd="1" destOrd="0" presId="urn:microsoft.com/office/officeart/2005/8/layout/list1"/>
    <dgm:cxn modelId="{7123ABFD-7FCA-4E34-9C9F-F204F4E6A1C2}" type="presOf" srcId="{D36E7388-74B2-4DCB-A2BB-CB57751B9F12}" destId="{38AABBC2-113A-483F-971D-EBF58CA0B253}" srcOrd="0" destOrd="0" presId="urn:microsoft.com/office/officeart/2005/8/layout/list1"/>
    <dgm:cxn modelId="{15A2B956-FF88-4A1D-8B40-9CF2F4EEF091}" type="presParOf" srcId="{38AABBC2-113A-483F-971D-EBF58CA0B253}" destId="{187A410C-B456-4916-86BE-E41F67B5EC4D}" srcOrd="0" destOrd="0" presId="urn:microsoft.com/office/officeart/2005/8/layout/list1"/>
    <dgm:cxn modelId="{72DED065-97DD-4379-9719-9FAF57658431}" type="presParOf" srcId="{187A410C-B456-4916-86BE-E41F67B5EC4D}" destId="{E0882B32-AEA1-4F2F-B2B0-031F45D297E1}" srcOrd="0" destOrd="0" presId="urn:microsoft.com/office/officeart/2005/8/layout/list1"/>
    <dgm:cxn modelId="{CA169052-848B-4C6B-8C49-190A1961ADAB}" type="presParOf" srcId="{187A410C-B456-4916-86BE-E41F67B5EC4D}" destId="{9C346A9B-594D-4230-9D65-DB178D805E28}" srcOrd="1" destOrd="0" presId="urn:microsoft.com/office/officeart/2005/8/layout/list1"/>
    <dgm:cxn modelId="{A13808C8-4492-4B3C-B284-6BB0655F74EC}" type="presParOf" srcId="{38AABBC2-113A-483F-971D-EBF58CA0B253}" destId="{A29D68AB-485C-405A-846F-8BF48F44E42F}" srcOrd="1" destOrd="0" presId="urn:microsoft.com/office/officeart/2005/8/layout/list1"/>
    <dgm:cxn modelId="{AA4C71EB-5B4D-4509-A576-372E3F01E802}" type="presParOf" srcId="{38AABBC2-113A-483F-971D-EBF58CA0B253}" destId="{83A69880-45A1-4E9F-A864-F37FF6F803D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69880-45A1-4E9F-A864-F37FF6F803D5}">
      <dsp:nvSpPr>
        <dsp:cNvPr id="0" name=""/>
        <dsp:cNvSpPr/>
      </dsp:nvSpPr>
      <dsp:spPr>
        <a:xfrm>
          <a:off x="0" y="429132"/>
          <a:ext cx="4183270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346A9B-594D-4230-9D65-DB178D805E28}">
      <dsp:nvSpPr>
        <dsp:cNvPr id="0" name=""/>
        <dsp:cNvSpPr/>
      </dsp:nvSpPr>
      <dsp:spPr>
        <a:xfrm>
          <a:off x="627494" y="195107"/>
          <a:ext cx="2928289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682" tIns="0" rIns="110682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 dirty="0"/>
            <a:t>23-25 EKİM 2026</a:t>
          </a:r>
        </a:p>
      </dsp:txBody>
      <dsp:txXfrm>
        <a:off x="669284" y="236897"/>
        <a:ext cx="2844709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B5C15-14B1-FEDC-5778-1D09FDD90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1BE3D10-7A5A-0165-EAE7-CB2E21A0D1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367D09-3811-0F85-5BFC-9201950E6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F7C6E9-1594-AC13-FD80-560B1A4D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2F1482-2C2F-AC5D-4186-23F9235E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434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4CBC16-B58E-E45A-5871-87928D8C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66CCE82-3130-EFE8-DCC6-E7FFE6FFF8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F228E1-B795-01B0-DB39-E99CD40A7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41AF2E-8F6A-458A-331A-12EA18CE9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0441FB-BED9-F13F-CF2A-79201BDFF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171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A2428AB-FEA5-318E-E20F-2E887AA9C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20064D-29D5-D30C-85A8-5575B4438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CE5F01-5724-75C1-E060-CA3FFD130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323913-6F3E-52CF-5A2B-F8D12FD8D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6AE07F-1C37-1E58-5BC0-32595924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64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7DAD94-60FE-EFAB-52B3-23DE46125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873CC2-4FE0-DA07-D82C-1A3C82EF8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068334-4BB7-EC4F-C56C-48E54A38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703209-7EF5-B5F6-8D4E-DD81A5EC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FDE6C3-4A02-921E-880C-CBD66F18C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84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009F4B-5990-9FE4-94C5-FE6A816AB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2A4988-497D-A78F-2A8C-54B815297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F08CE7-2AFF-0D05-23F5-45658CE2A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D547A2-33B1-061D-7AB7-9CE0F1252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3EE9F9-1433-9CE3-83F6-AACB74070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37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631101-FDB9-D06F-3683-FF3353CB8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D7AD61-1CD8-6F95-BDEC-A30564BC70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A4A54A5-8BC8-54BB-8D70-D1A5C344B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B29FDF-D317-99E7-8FBC-B677D7C30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0FBCF16-D09B-736B-8551-826989B85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152611-969F-8BCA-AD0B-A2C6F7DC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21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08D26B-096A-6BEF-4103-585A77887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9DE0A56-6E24-1422-C304-084A87967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000AB54-A4EB-4FF5-D6DB-FB62523C1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AA59B4D-A662-5FA0-64E9-6B67994A84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AFED030-50C2-297B-D3F4-5509F7811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7293C86-5FBA-C039-B61B-D86D9850D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FF3C928-AF1C-82FE-D69C-9339E4CD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11B6147-E50F-A561-91F6-6C2D6643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669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893FDF-BDA8-B264-D54A-B6236CABA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0628337-F7D0-A710-1351-E7D35696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35FE80C-5FE7-7476-2324-28A2A6CD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237E16D-5DDE-F2E6-E244-12737F0E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08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5F15610-9B7C-27E3-8C23-279391DA1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6DE7735-AE8F-3354-7E3D-6DCF1086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1D50C4D-532B-A042-A2CC-92C87895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42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D7C301-718D-5A4F-B611-66D9FE1C6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6E10E6-CE39-B69C-767C-32451938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DBF573-A562-3C2B-377D-501D96A702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3B530B1-2E80-47F8-BCAF-7CBDA646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8A8ED28-9F5D-D779-6DB5-8AD97E940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B1AD7D0-7927-5E6E-A9E4-7EBED09A4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959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FB985A-04BA-EDB8-07CF-ED28F03B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367D35C-951E-64C9-CE9E-D78166CDD1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38E904A-8128-34A0-5B36-95CD61343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A0378C-57D2-C5FA-ED5E-FA2ED9D7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7A7581-835D-103C-74D4-EE4637CA8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6CD8319-9F85-FE91-CE0A-69B084FD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49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70A5089-B098-BAC3-3004-90910407B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8CE571-9E53-A2B2-77C0-7AA8FC75E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9B4D11-40BF-6972-6918-FC37B4D2A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76E06-64DF-4836-8176-002E585CAAAB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AAD22B-3C59-2A18-34A7-65F3BB7E5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BDF7B30-AAD6-1536-FC54-B4A50556E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34BE0-10F0-4C54-8FF1-84F94D756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30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A84DA0F1-6453-45F9-B162-EE6D20B76A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587" y="513656"/>
            <a:ext cx="1606827" cy="1606827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F5F59FF7-8A33-45BF-9FE8-54A5C29AD256}"/>
              </a:ext>
            </a:extLst>
          </p:cNvPr>
          <p:cNvSpPr txBox="1"/>
          <p:nvPr/>
        </p:nvSpPr>
        <p:spPr>
          <a:xfrm>
            <a:off x="2978668" y="2279374"/>
            <a:ext cx="62346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ALİ CANİP OLGUNLU İLE</a:t>
            </a:r>
          </a:p>
          <a:p>
            <a:pPr algn="ctr"/>
            <a:r>
              <a:rPr lang="tr-TR" sz="2800" b="1" dirty="0"/>
              <a:t>ANTALYA - SAGALLASOS - İYONYA</a:t>
            </a:r>
          </a:p>
          <a:p>
            <a:pPr algn="ctr"/>
            <a:r>
              <a:rPr lang="tr-TR" sz="2800" b="1" dirty="0"/>
              <a:t>ANTİK ŞEHİRLER</a:t>
            </a:r>
          </a:p>
        </p:txBody>
      </p:sp>
      <p:graphicFrame>
        <p:nvGraphicFramePr>
          <p:cNvPr id="11" name="Diyagram 10">
            <a:extLst>
              <a:ext uri="{FF2B5EF4-FFF2-40B4-BE49-F238E27FC236}">
                <a16:creationId xmlns:a16="http://schemas.microsoft.com/office/drawing/2014/main" id="{3FE7354A-2703-4AD9-BD78-502FE53948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9250651"/>
              </p:ext>
            </p:extLst>
          </p:nvPr>
        </p:nvGraphicFramePr>
        <p:xfrm>
          <a:off x="4004365" y="4041743"/>
          <a:ext cx="4183270" cy="1159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Metin kutusu 12">
            <a:extLst>
              <a:ext uri="{FF2B5EF4-FFF2-40B4-BE49-F238E27FC236}">
                <a16:creationId xmlns:a16="http://schemas.microsoft.com/office/drawing/2014/main" id="{E5F485B0-495B-4C93-962A-C74782C16BF4}"/>
              </a:ext>
            </a:extLst>
          </p:cNvPr>
          <p:cNvSpPr txBox="1"/>
          <p:nvPr/>
        </p:nvSpPr>
        <p:spPr>
          <a:xfrm>
            <a:off x="4973707" y="6344344"/>
            <a:ext cx="22445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dirty="0">
                <a:solidFill>
                  <a:schemeClr val="bg1">
                    <a:lumMod val="50000"/>
                  </a:schemeClr>
                </a:solidFill>
              </a:rPr>
              <a:t>www.dinletravel.com</a:t>
            </a:r>
          </a:p>
        </p:txBody>
      </p:sp>
    </p:spTree>
    <p:extLst>
      <p:ext uri="{BB962C8B-B14F-4D97-AF65-F5344CB8AC3E}">
        <p14:creationId xmlns:p14="http://schemas.microsoft.com/office/powerpoint/2010/main" val="2195187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EEBF17F-601C-46F9-AAC5-C3A2497D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www.dinletravel.com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656F96F3-FE7B-4E6A-A1CF-CA057E12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5EAF-9084-4150-9B73-E40405FBB401}" type="slidenum">
              <a:rPr lang="tr-TR" smtClean="0"/>
              <a:t>2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97E144-D7A5-4F02-96A9-5B442C102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" y="6212091"/>
            <a:ext cx="645909" cy="64590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37606B-8D80-4F19-BF60-5105CF5823EE}"/>
              </a:ext>
            </a:extLst>
          </p:cNvPr>
          <p:cNvSpPr txBox="1"/>
          <p:nvPr/>
        </p:nvSpPr>
        <p:spPr>
          <a:xfrm>
            <a:off x="1262932" y="1751809"/>
            <a:ext cx="379165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b="1" i="1" u="sng" dirty="0">
                <a:ea typeface="Calibri" panose="020F0502020204030204" pitchFamily="34" charset="0"/>
              </a:rPr>
              <a:t>Saat 08.25 THY  TK2410 </a:t>
            </a:r>
            <a:r>
              <a:rPr lang="tr-TR" dirty="0">
                <a:ea typeface="Calibri" panose="020F0502020204030204" pitchFamily="34" charset="0"/>
              </a:rPr>
              <a:t>uçağı ile İstanbul Havalimanından Antalya’ya uçuşun ardından 09.50’de Antalya havalimanında buluşma ve Antalya Arkeoloji Müzesi gezisi.  Çay/kahve molasının sonrası Yedi </a:t>
            </a:r>
            <a:r>
              <a:rPr lang="tr-TR" dirty="0" err="1">
                <a:ea typeface="Calibri" panose="020F0502020204030204" pitchFamily="34" charset="0"/>
              </a:rPr>
              <a:t>Mehmet’de</a:t>
            </a:r>
            <a:r>
              <a:rPr lang="tr-TR" dirty="0">
                <a:ea typeface="Calibri" panose="020F0502020204030204" pitchFamily="34" charset="0"/>
              </a:rPr>
              <a:t> öğle yemeği sonrası Sagalassos antik şehri gezisi ve ardından konaklama ve akşam yemeği Sagalassos </a:t>
            </a:r>
            <a:r>
              <a:rPr lang="tr-TR" dirty="0" err="1">
                <a:ea typeface="Calibri" panose="020F0502020204030204" pitchFamily="34" charset="0"/>
              </a:rPr>
              <a:t>Lodge&amp;Spa</a:t>
            </a:r>
            <a:r>
              <a:rPr lang="tr-TR" dirty="0">
                <a:ea typeface="Calibri" panose="020F0502020204030204" pitchFamily="34" charset="0"/>
              </a:rPr>
              <a:t>  Otel’e yerleşme.</a:t>
            </a:r>
            <a:endParaRPr lang="tr-TR" sz="1800" dirty="0">
              <a:effectLst/>
              <a:ea typeface="Calibri" panose="020F0502020204030204" pitchFamily="34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CA566587-D8EF-4F1E-9249-7E252939A2A7}"/>
              </a:ext>
            </a:extLst>
          </p:cNvPr>
          <p:cNvSpPr txBox="1"/>
          <p:nvPr/>
        </p:nvSpPr>
        <p:spPr>
          <a:xfrm>
            <a:off x="0" y="3036841"/>
            <a:ext cx="1232452" cy="29225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ctr">
              <a:lnSpc>
                <a:spcPct val="115000"/>
              </a:lnSpc>
              <a:spcAft>
                <a:spcPts val="1500"/>
              </a:spcAft>
              <a:buAutoNum type="arabicPeriod"/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Gün </a:t>
            </a:r>
          </a:p>
        </p:txBody>
      </p:sp>
      <p:pic>
        <p:nvPicPr>
          <p:cNvPr id="6" name="Resim 5" descr="gökyüzü, harabeler, dış mekan, bina içeren bir resim&#10;&#10;Açıklama otomatik olarak oluşturuldu">
            <a:extLst>
              <a:ext uri="{FF2B5EF4-FFF2-40B4-BE49-F238E27FC236}">
                <a16:creationId xmlns:a16="http://schemas.microsoft.com/office/drawing/2014/main" id="{9282B4BB-A065-BC18-7670-E0698B1D9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055" y="1178560"/>
            <a:ext cx="6631394" cy="442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5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EEBF17F-601C-46F9-AAC5-C3A2497D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www.dinletravel.com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656F96F3-FE7B-4E6A-A1CF-CA057E12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5EAF-9084-4150-9B73-E40405FBB401}" type="slidenum">
              <a:rPr lang="tr-TR" smtClean="0"/>
              <a:t>3</a:t>
            </a:fld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97E144-D7A5-4F02-96A9-5B442C102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" y="6212091"/>
            <a:ext cx="645909" cy="64590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37606B-8D80-4F19-BF60-5105CF5823EE}"/>
              </a:ext>
            </a:extLst>
          </p:cNvPr>
          <p:cNvSpPr txBox="1"/>
          <p:nvPr/>
        </p:nvSpPr>
        <p:spPr>
          <a:xfrm>
            <a:off x="1563042" y="4842850"/>
            <a:ext cx="9521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effectLst/>
                <a:ea typeface="Calibri" panose="020F0502020204030204" pitchFamily="34" charset="0"/>
              </a:rPr>
              <a:t>Otelimizdeki</a:t>
            </a:r>
            <a:r>
              <a:rPr lang="tr-TR" sz="1800" dirty="0">
                <a:effectLst/>
                <a:ea typeface="Calibri" panose="020F0502020204030204" pitchFamily="34" charset="0"/>
              </a:rPr>
              <a:t> kahvaltı sonrası </a:t>
            </a:r>
            <a:r>
              <a:rPr lang="tr-TR" dirty="0" err="1">
                <a:ea typeface="Calibri" panose="020F0502020204030204" pitchFamily="34" charset="0"/>
              </a:rPr>
              <a:t>sonrası</a:t>
            </a:r>
            <a:r>
              <a:rPr lang="tr-TR" dirty="0">
                <a:ea typeface="Calibri" panose="020F0502020204030204" pitchFamily="34" charset="0"/>
              </a:rPr>
              <a:t> Burdur Arkeoloji Müzesi gezisi ve Salda Gölü’nde öğlen yemeğinin ardından Pamukkale Hierapolis antik şehri gezisi ve travertenlerde gün batımı seyri. Akşam yemeği ve konaklama Pamukkale Ramda Resort Otel’de</a:t>
            </a:r>
            <a:endParaRPr lang="tr-TR" sz="1800" dirty="0">
              <a:effectLst/>
              <a:ea typeface="Calibri" panose="020F0502020204030204" pitchFamily="34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CA566587-D8EF-4F1E-9249-7E252939A2A7}"/>
              </a:ext>
            </a:extLst>
          </p:cNvPr>
          <p:cNvSpPr txBox="1"/>
          <p:nvPr/>
        </p:nvSpPr>
        <p:spPr>
          <a:xfrm>
            <a:off x="0" y="3036841"/>
            <a:ext cx="1232452" cy="29225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2.      Gün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F0FCEDA-E865-CF5A-9E38-ACFE94544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436300"/>
            <a:ext cx="8890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9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EEBF17F-601C-46F9-AAC5-C3A2497D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www.dinletravel.com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656F96F3-FE7B-4E6A-A1CF-CA057E12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5EAF-9084-4150-9B73-E40405FBB401}" type="slidenum">
              <a:rPr lang="tr-TR" smtClean="0"/>
              <a:t>4</a:t>
            </a:fld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97E144-D7A5-4F02-96A9-5B442C102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" y="6212091"/>
            <a:ext cx="645909" cy="64590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37606B-8D80-4F19-BF60-5105CF5823EE}"/>
              </a:ext>
            </a:extLst>
          </p:cNvPr>
          <p:cNvSpPr txBox="1"/>
          <p:nvPr/>
        </p:nvSpPr>
        <p:spPr>
          <a:xfrm>
            <a:off x="1365526" y="2444305"/>
            <a:ext cx="35122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800" kern="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Otelimizdeki kahvaltı sonrası </a:t>
            </a:r>
            <a:r>
              <a:rPr lang="tr-TR" kern="800" dirty="0"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tr-TR" sz="1800" kern="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frodisias antik şehri geniş tanıtımı ve ardından öğlen yemeği. </a:t>
            </a:r>
            <a:r>
              <a:rPr lang="tr-TR" kern="800" dirty="0">
                <a:ea typeface="Calibri" panose="020F0502020204030204" pitchFamily="34" charset="0"/>
                <a:cs typeface="Calibri" panose="020F0502020204030204" pitchFamily="34" charset="0"/>
              </a:rPr>
              <a:t>Yemek sonrası İzmir’e hareket ve THY saat 19.55 uçuşu ile İstanbul’a dönüş.</a:t>
            </a:r>
            <a:endParaRPr lang="tr-TR" sz="1800" kern="800" dirty="0">
              <a:effectLst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CA566587-D8EF-4F1E-9249-7E252939A2A7}"/>
              </a:ext>
            </a:extLst>
          </p:cNvPr>
          <p:cNvSpPr txBox="1"/>
          <p:nvPr/>
        </p:nvSpPr>
        <p:spPr>
          <a:xfrm>
            <a:off x="0" y="3036841"/>
            <a:ext cx="1232452" cy="29225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3.      Gün</a:t>
            </a:r>
          </a:p>
        </p:txBody>
      </p:sp>
      <p:pic>
        <p:nvPicPr>
          <p:cNvPr id="8" name="Resim 7" descr="gökyüzü, dış mekan, Eski Roma mimarisi, sütun içeren bir resim&#10;&#10;Açıklama otomatik olarak oluşturuldu">
            <a:extLst>
              <a:ext uri="{FF2B5EF4-FFF2-40B4-BE49-F238E27FC236}">
                <a16:creationId xmlns:a16="http://schemas.microsoft.com/office/drawing/2014/main" id="{D714A00F-C773-9804-C595-122EDC2D0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868" y="879689"/>
            <a:ext cx="6931168" cy="460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05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EEBF17F-601C-46F9-AAC5-C3A2497D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www.dinletravel.com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656F96F3-FE7B-4E6A-A1CF-CA057E12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5EAF-9084-4150-9B73-E40405FBB401}" type="slidenum">
              <a:rPr lang="tr-TR" smtClean="0"/>
              <a:t>5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97E144-D7A5-4F02-96A9-5B442C102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" y="6212091"/>
            <a:ext cx="645909" cy="645909"/>
          </a:xfrm>
          <a:prstGeom prst="rect">
            <a:avLst/>
          </a:prstGeom>
        </p:spPr>
      </p:pic>
      <p:sp>
        <p:nvSpPr>
          <p:cNvPr id="6" name="Circle">
            <a:extLst>
              <a:ext uri="{FF2B5EF4-FFF2-40B4-BE49-F238E27FC236}">
                <a16:creationId xmlns:a16="http://schemas.microsoft.com/office/drawing/2014/main" id="{4AA85C28-7B98-4AB5-A9B3-AD1305242CF1}"/>
              </a:ext>
            </a:extLst>
          </p:cNvPr>
          <p:cNvSpPr/>
          <p:nvPr/>
        </p:nvSpPr>
        <p:spPr>
          <a:xfrm>
            <a:off x="1559865" y="1776318"/>
            <a:ext cx="868317" cy="8683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97AD0F5-8FF0-44AA-889C-08E45EE227D4}"/>
              </a:ext>
            </a:extLst>
          </p:cNvPr>
          <p:cNvSpPr/>
          <p:nvPr/>
        </p:nvSpPr>
        <p:spPr>
          <a:xfrm>
            <a:off x="2618094" y="1998239"/>
            <a:ext cx="389257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tr-TR" sz="1300" noProof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Seyahat </a:t>
            </a:r>
            <a:r>
              <a:rPr lang="en-US" sz="1300" noProof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sırasında daha hareketi  kolaylaştıran, esnek ve rahat kıyafetleri , yürüyüş ayakkabıları tercih etmenizi öneririz. 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6FA9E900-9EB1-4664-8205-2C5D0DB8318E}"/>
              </a:ext>
            </a:extLst>
          </p:cNvPr>
          <p:cNvSpPr/>
          <p:nvPr/>
        </p:nvSpPr>
        <p:spPr>
          <a:xfrm>
            <a:off x="2618094" y="1639401"/>
            <a:ext cx="2337677" cy="460773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600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Raleway" panose="020B0503030101060003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Bavulunuzda</a:t>
            </a:r>
          </a:p>
        </p:txBody>
      </p:sp>
      <p:sp>
        <p:nvSpPr>
          <p:cNvPr id="9" name="Circle">
            <a:extLst>
              <a:ext uri="{FF2B5EF4-FFF2-40B4-BE49-F238E27FC236}">
                <a16:creationId xmlns:a16="http://schemas.microsoft.com/office/drawing/2014/main" id="{07DA191C-C09F-4843-8907-70D692DD9936}"/>
              </a:ext>
            </a:extLst>
          </p:cNvPr>
          <p:cNvSpPr/>
          <p:nvPr/>
        </p:nvSpPr>
        <p:spPr>
          <a:xfrm>
            <a:off x="1559865" y="3068090"/>
            <a:ext cx="868317" cy="86831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A97F1398-0C0F-4F2A-9CD8-6B8987D5CB70}"/>
              </a:ext>
            </a:extLst>
          </p:cNvPr>
          <p:cNvSpPr/>
          <p:nvPr/>
        </p:nvSpPr>
        <p:spPr>
          <a:xfrm>
            <a:off x="2618093" y="3353075"/>
            <a:ext cx="360990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tr-TR" sz="1300" noProof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Havadurumuna göre sırt çantalarınıza mevsim koşullarının gerektirdiği araç ve gereçleri almanızı öneririz. </a:t>
            </a:r>
            <a:endParaRPr lang="en-US" sz="1300" noProof="1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BB703669-F786-402B-9E91-791AEC39316D}"/>
              </a:ext>
            </a:extLst>
          </p:cNvPr>
          <p:cNvSpPr/>
          <p:nvPr/>
        </p:nvSpPr>
        <p:spPr>
          <a:xfrm>
            <a:off x="2618094" y="2931173"/>
            <a:ext cx="2337677" cy="460773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600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Raleway" panose="020B0503030101060003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Macera Esnasında</a:t>
            </a:r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925B6A9A-A760-424F-A240-A7EC78374D06}"/>
              </a:ext>
            </a:extLst>
          </p:cNvPr>
          <p:cNvSpPr/>
          <p:nvPr/>
        </p:nvSpPr>
        <p:spPr>
          <a:xfrm>
            <a:off x="1559865" y="4359862"/>
            <a:ext cx="868317" cy="86831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307DF58C-AC08-40D4-97AF-ADE0239CE684}"/>
              </a:ext>
            </a:extLst>
          </p:cNvPr>
          <p:cNvSpPr/>
          <p:nvPr/>
        </p:nvSpPr>
        <p:spPr>
          <a:xfrm>
            <a:off x="2618094" y="4644847"/>
            <a:ext cx="389257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n-US" sz="1300" noProof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Yemeklerimiz programa dahil olup, herhangi bir beslenme tercihiniz ya da alerjiniz varsa, bizlerle paylaşmanızı rica ederiz. 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F4172256-619A-4EB2-9BCC-5D0035A540AE}"/>
              </a:ext>
            </a:extLst>
          </p:cNvPr>
          <p:cNvSpPr/>
          <p:nvPr/>
        </p:nvSpPr>
        <p:spPr>
          <a:xfrm>
            <a:off x="2618094" y="4222945"/>
            <a:ext cx="2337677" cy="460773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600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Raleway" panose="020B0503030101060003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Deneyim Sırasında</a:t>
            </a:r>
          </a:p>
        </p:txBody>
      </p:sp>
      <p:grpSp>
        <p:nvGrpSpPr>
          <p:cNvPr id="15" name="Group 24">
            <a:extLst>
              <a:ext uri="{FF2B5EF4-FFF2-40B4-BE49-F238E27FC236}">
                <a16:creationId xmlns:a16="http://schemas.microsoft.com/office/drawing/2014/main" id="{388547C6-CCBD-40C7-B5C0-8F0F16E9EFD7}"/>
              </a:ext>
            </a:extLst>
          </p:cNvPr>
          <p:cNvGrpSpPr/>
          <p:nvPr/>
        </p:nvGrpSpPr>
        <p:grpSpPr>
          <a:xfrm>
            <a:off x="1782135" y="4556998"/>
            <a:ext cx="447614" cy="402575"/>
            <a:chOff x="1450975" y="652463"/>
            <a:chExt cx="1277938" cy="1149350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158E19-B873-4D07-B581-968F83829C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50975" y="920750"/>
              <a:ext cx="1277938" cy="881063"/>
            </a:xfrm>
            <a:custGeom>
              <a:avLst/>
              <a:gdLst>
                <a:gd name="T0" fmla="*/ 285 w 2414"/>
                <a:gd name="T1" fmla="*/ 1665 h 1665"/>
                <a:gd name="T2" fmla="*/ 225 w 2414"/>
                <a:gd name="T3" fmla="*/ 1656 h 1665"/>
                <a:gd name="T4" fmla="*/ 170 w 2414"/>
                <a:gd name="T5" fmla="*/ 1636 h 1665"/>
                <a:gd name="T6" fmla="*/ 110 w 2414"/>
                <a:gd name="T7" fmla="*/ 1596 h 1665"/>
                <a:gd name="T8" fmla="*/ 43 w 2414"/>
                <a:gd name="T9" fmla="*/ 1520 h 1665"/>
                <a:gd name="T10" fmla="*/ 18 w 2414"/>
                <a:gd name="T11" fmla="*/ 1467 h 1665"/>
                <a:gd name="T12" fmla="*/ 4 w 2414"/>
                <a:gd name="T13" fmla="*/ 1409 h 1665"/>
                <a:gd name="T14" fmla="*/ 0 w 2414"/>
                <a:gd name="T15" fmla="*/ 301 h 1665"/>
                <a:gd name="T16" fmla="*/ 4 w 2414"/>
                <a:gd name="T17" fmla="*/ 255 h 1665"/>
                <a:gd name="T18" fmla="*/ 18 w 2414"/>
                <a:gd name="T19" fmla="*/ 197 h 1665"/>
                <a:gd name="T20" fmla="*/ 43 w 2414"/>
                <a:gd name="T21" fmla="*/ 145 h 1665"/>
                <a:gd name="T22" fmla="*/ 110 w 2414"/>
                <a:gd name="T23" fmla="*/ 69 h 1665"/>
                <a:gd name="T24" fmla="*/ 170 w 2414"/>
                <a:gd name="T25" fmla="*/ 29 h 1665"/>
                <a:gd name="T26" fmla="*/ 225 w 2414"/>
                <a:gd name="T27" fmla="*/ 9 h 1665"/>
                <a:gd name="T28" fmla="*/ 285 w 2414"/>
                <a:gd name="T29" fmla="*/ 0 h 1665"/>
                <a:gd name="T30" fmla="*/ 2129 w 2414"/>
                <a:gd name="T31" fmla="*/ 0 h 1665"/>
                <a:gd name="T32" fmla="*/ 2188 w 2414"/>
                <a:gd name="T33" fmla="*/ 9 h 1665"/>
                <a:gd name="T34" fmla="*/ 2243 w 2414"/>
                <a:gd name="T35" fmla="*/ 29 h 1665"/>
                <a:gd name="T36" fmla="*/ 2304 w 2414"/>
                <a:gd name="T37" fmla="*/ 69 h 1665"/>
                <a:gd name="T38" fmla="*/ 2371 w 2414"/>
                <a:gd name="T39" fmla="*/ 145 h 1665"/>
                <a:gd name="T40" fmla="*/ 2395 w 2414"/>
                <a:gd name="T41" fmla="*/ 197 h 1665"/>
                <a:gd name="T42" fmla="*/ 2410 w 2414"/>
                <a:gd name="T43" fmla="*/ 255 h 1665"/>
                <a:gd name="T44" fmla="*/ 2414 w 2414"/>
                <a:gd name="T45" fmla="*/ 1364 h 1665"/>
                <a:gd name="T46" fmla="*/ 2410 w 2414"/>
                <a:gd name="T47" fmla="*/ 1409 h 1665"/>
                <a:gd name="T48" fmla="*/ 2395 w 2414"/>
                <a:gd name="T49" fmla="*/ 1467 h 1665"/>
                <a:gd name="T50" fmla="*/ 2371 w 2414"/>
                <a:gd name="T51" fmla="*/ 1520 h 1665"/>
                <a:gd name="T52" fmla="*/ 2304 w 2414"/>
                <a:gd name="T53" fmla="*/ 1596 h 1665"/>
                <a:gd name="T54" fmla="*/ 2243 w 2414"/>
                <a:gd name="T55" fmla="*/ 1636 h 1665"/>
                <a:gd name="T56" fmla="*/ 2188 w 2414"/>
                <a:gd name="T57" fmla="*/ 1656 h 1665"/>
                <a:gd name="T58" fmla="*/ 2129 w 2414"/>
                <a:gd name="T59" fmla="*/ 1665 h 1665"/>
                <a:gd name="T60" fmla="*/ 300 w 2414"/>
                <a:gd name="T61" fmla="*/ 72 h 1665"/>
                <a:gd name="T62" fmla="*/ 211 w 2414"/>
                <a:gd name="T63" fmla="*/ 90 h 1665"/>
                <a:gd name="T64" fmla="*/ 139 w 2414"/>
                <a:gd name="T65" fmla="*/ 139 h 1665"/>
                <a:gd name="T66" fmla="*/ 90 w 2414"/>
                <a:gd name="T67" fmla="*/ 212 h 1665"/>
                <a:gd name="T68" fmla="*/ 72 w 2414"/>
                <a:gd name="T69" fmla="*/ 301 h 1665"/>
                <a:gd name="T70" fmla="*/ 77 w 2414"/>
                <a:gd name="T71" fmla="*/ 1409 h 1665"/>
                <a:gd name="T72" fmla="*/ 111 w 2414"/>
                <a:gd name="T73" fmla="*/ 1491 h 1665"/>
                <a:gd name="T74" fmla="*/ 173 w 2414"/>
                <a:gd name="T75" fmla="*/ 1553 h 1665"/>
                <a:gd name="T76" fmla="*/ 255 w 2414"/>
                <a:gd name="T77" fmla="*/ 1588 h 1665"/>
                <a:gd name="T78" fmla="*/ 2114 w 2414"/>
                <a:gd name="T79" fmla="*/ 1593 h 1665"/>
                <a:gd name="T80" fmla="*/ 2202 w 2414"/>
                <a:gd name="T81" fmla="*/ 1575 h 1665"/>
                <a:gd name="T82" fmla="*/ 2275 w 2414"/>
                <a:gd name="T83" fmla="*/ 1525 h 1665"/>
                <a:gd name="T84" fmla="*/ 2324 w 2414"/>
                <a:gd name="T85" fmla="*/ 1453 h 1665"/>
                <a:gd name="T86" fmla="*/ 2341 w 2414"/>
                <a:gd name="T87" fmla="*/ 1364 h 1665"/>
                <a:gd name="T88" fmla="*/ 2337 w 2414"/>
                <a:gd name="T89" fmla="*/ 255 h 1665"/>
                <a:gd name="T90" fmla="*/ 2303 w 2414"/>
                <a:gd name="T91" fmla="*/ 173 h 1665"/>
                <a:gd name="T92" fmla="*/ 2241 w 2414"/>
                <a:gd name="T93" fmla="*/ 111 h 1665"/>
                <a:gd name="T94" fmla="*/ 2159 w 2414"/>
                <a:gd name="T95" fmla="*/ 77 h 1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14" h="1665">
                  <a:moveTo>
                    <a:pt x="2114" y="1665"/>
                  </a:moveTo>
                  <a:lnTo>
                    <a:pt x="300" y="1665"/>
                  </a:lnTo>
                  <a:lnTo>
                    <a:pt x="300" y="1665"/>
                  </a:lnTo>
                  <a:lnTo>
                    <a:pt x="285" y="1665"/>
                  </a:lnTo>
                  <a:lnTo>
                    <a:pt x="270" y="1664"/>
                  </a:lnTo>
                  <a:lnTo>
                    <a:pt x="255" y="1662"/>
                  </a:lnTo>
                  <a:lnTo>
                    <a:pt x="239" y="1659"/>
                  </a:lnTo>
                  <a:lnTo>
                    <a:pt x="225" y="1656"/>
                  </a:lnTo>
                  <a:lnTo>
                    <a:pt x="211" y="1651"/>
                  </a:lnTo>
                  <a:lnTo>
                    <a:pt x="197" y="1646"/>
                  </a:lnTo>
                  <a:lnTo>
                    <a:pt x="183" y="1642"/>
                  </a:lnTo>
                  <a:lnTo>
                    <a:pt x="170" y="1636"/>
                  </a:lnTo>
                  <a:lnTo>
                    <a:pt x="158" y="1629"/>
                  </a:lnTo>
                  <a:lnTo>
                    <a:pt x="145" y="1622"/>
                  </a:lnTo>
                  <a:lnTo>
                    <a:pt x="132" y="1614"/>
                  </a:lnTo>
                  <a:lnTo>
                    <a:pt x="110" y="1596"/>
                  </a:lnTo>
                  <a:lnTo>
                    <a:pt x="88" y="1576"/>
                  </a:lnTo>
                  <a:lnTo>
                    <a:pt x="69" y="1555"/>
                  </a:lnTo>
                  <a:lnTo>
                    <a:pt x="51" y="1532"/>
                  </a:lnTo>
                  <a:lnTo>
                    <a:pt x="43" y="1520"/>
                  </a:lnTo>
                  <a:lnTo>
                    <a:pt x="36" y="1507"/>
                  </a:lnTo>
                  <a:lnTo>
                    <a:pt x="29" y="1495"/>
                  </a:lnTo>
                  <a:lnTo>
                    <a:pt x="23" y="1481"/>
                  </a:lnTo>
                  <a:lnTo>
                    <a:pt x="18" y="1467"/>
                  </a:lnTo>
                  <a:lnTo>
                    <a:pt x="13" y="1453"/>
                  </a:lnTo>
                  <a:lnTo>
                    <a:pt x="9" y="1438"/>
                  </a:lnTo>
                  <a:lnTo>
                    <a:pt x="6" y="1424"/>
                  </a:lnTo>
                  <a:lnTo>
                    <a:pt x="4" y="1409"/>
                  </a:lnTo>
                  <a:lnTo>
                    <a:pt x="1" y="1394"/>
                  </a:lnTo>
                  <a:lnTo>
                    <a:pt x="0" y="1379"/>
                  </a:lnTo>
                  <a:lnTo>
                    <a:pt x="0" y="1364"/>
                  </a:lnTo>
                  <a:lnTo>
                    <a:pt x="0" y="301"/>
                  </a:lnTo>
                  <a:lnTo>
                    <a:pt x="0" y="301"/>
                  </a:lnTo>
                  <a:lnTo>
                    <a:pt x="0" y="286"/>
                  </a:lnTo>
                  <a:lnTo>
                    <a:pt x="1" y="271"/>
                  </a:lnTo>
                  <a:lnTo>
                    <a:pt x="4" y="255"/>
                  </a:lnTo>
                  <a:lnTo>
                    <a:pt x="6" y="240"/>
                  </a:lnTo>
                  <a:lnTo>
                    <a:pt x="9" y="226"/>
                  </a:lnTo>
                  <a:lnTo>
                    <a:pt x="13" y="211"/>
                  </a:lnTo>
                  <a:lnTo>
                    <a:pt x="18" y="197"/>
                  </a:lnTo>
                  <a:lnTo>
                    <a:pt x="23" y="184"/>
                  </a:lnTo>
                  <a:lnTo>
                    <a:pt x="29" y="170"/>
                  </a:lnTo>
                  <a:lnTo>
                    <a:pt x="36" y="157"/>
                  </a:lnTo>
                  <a:lnTo>
                    <a:pt x="43" y="145"/>
                  </a:lnTo>
                  <a:lnTo>
                    <a:pt x="51" y="133"/>
                  </a:lnTo>
                  <a:lnTo>
                    <a:pt x="69" y="109"/>
                  </a:lnTo>
                  <a:lnTo>
                    <a:pt x="88" y="87"/>
                  </a:lnTo>
                  <a:lnTo>
                    <a:pt x="110" y="69"/>
                  </a:lnTo>
                  <a:lnTo>
                    <a:pt x="132" y="51"/>
                  </a:lnTo>
                  <a:lnTo>
                    <a:pt x="145" y="43"/>
                  </a:lnTo>
                  <a:lnTo>
                    <a:pt x="158" y="36"/>
                  </a:lnTo>
                  <a:lnTo>
                    <a:pt x="170" y="29"/>
                  </a:lnTo>
                  <a:lnTo>
                    <a:pt x="183" y="23"/>
                  </a:lnTo>
                  <a:lnTo>
                    <a:pt x="197" y="17"/>
                  </a:lnTo>
                  <a:lnTo>
                    <a:pt x="211" y="13"/>
                  </a:lnTo>
                  <a:lnTo>
                    <a:pt x="225" y="9"/>
                  </a:lnTo>
                  <a:lnTo>
                    <a:pt x="239" y="6"/>
                  </a:lnTo>
                  <a:lnTo>
                    <a:pt x="255" y="3"/>
                  </a:lnTo>
                  <a:lnTo>
                    <a:pt x="270" y="1"/>
                  </a:lnTo>
                  <a:lnTo>
                    <a:pt x="285" y="0"/>
                  </a:lnTo>
                  <a:lnTo>
                    <a:pt x="300" y="0"/>
                  </a:lnTo>
                  <a:lnTo>
                    <a:pt x="2114" y="0"/>
                  </a:lnTo>
                  <a:lnTo>
                    <a:pt x="2114" y="0"/>
                  </a:lnTo>
                  <a:lnTo>
                    <a:pt x="2129" y="0"/>
                  </a:lnTo>
                  <a:lnTo>
                    <a:pt x="2144" y="1"/>
                  </a:lnTo>
                  <a:lnTo>
                    <a:pt x="2159" y="3"/>
                  </a:lnTo>
                  <a:lnTo>
                    <a:pt x="2173" y="6"/>
                  </a:lnTo>
                  <a:lnTo>
                    <a:pt x="2188" y="9"/>
                  </a:lnTo>
                  <a:lnTo>
                    <a:pt x="2202" y="13"/>
                  </a:lnTo>
                  <a:lnTo>
                    <a:pt x="2216" y="17"/>
                  </a:lnTo>
                  <a:lnTo>
                    <a:pt x="2230" y="23"/>
                  </a:lnTo>
                  <a:lnTo>
                    <a:pt x="2243" y="29"/>
                  </a:lnTo>
                  <a:lnTo>
                    <a:pt x="2256" y="36"/>
                  </a:lnTo>
                  <a:lnTo>
                    <a:pt x="2269" y="43"/>
                  </a:lnTo>
                  <a:lnTo>
                    <a:pt x="2281" y="51"/>
                  </a:lnTo>
                  <a:lnTo>
                    <a:pt x="2304" y="69"/>
                  </a:lnTo>
                  <a:lnTo>
                    <a:pt x="2326" y="87"/>
                  </a:lnTo>
                  <a:lnTo>
                    <a:pt x="2345" y="109"/>
                  </a:lnTo>
                  <a:lnTo>
                    <a:pt x="2362" y="133"/>
                  </a:lnTo>
                  <a:lnTo>
                    <a:pt x="2371" y="145"/>
                  </a:lnTo>
                  <a:lnTo>
                    <a:pt x="2378" y="157"/>
                  </a:lnTo>
                  <a:lnTo>
                    <a:pt x="2385" y="170"/>
                  </a:lnTo>
                  <a:lnTo>
                    <a:pt x="2390" y="184"/>
                  </a:lnTo>
                  <a:lnTo>
                    <a:pt x="2395" y="197"/>
                  </a:lnTo>
                  <a:lnTo>
                    <a:pt x="2400" y="211"/>
                  </a:lnTo>
                  <a:lnTo>
                    <a:pt x="2404" y="226"/>
                  </a:lnTo>
                  <a:lnTo>
                    <a:pt x="2408" y="240"/>
                  </a:lnTo>
                  <a:lnTo>
                    <a:pt x="2410" y="255"/>
                  </a:lnTo>
                  <a:lnTo>
                    <a:pt x="2413" y="271"/>
                  </a:lnTo>
                  <a:lnTo>
                    <a:pt x="2414" y="286"/>
                  </a:lnTo>
                  <a:lnTo>
                    <a:pt x="2414" y="301"/>
                  </a:lnTo>
                  <a:lnTo>
                    <a:pt x="2414" y="1364"/>
                  </a:lnTo>
                  <a:lnTo>
                    <a:pt x="2414" y="1364"/>
                  </a:lnTo>
                  <a:lnTo>
                    <a:pt x="2414" y="1379"/>
                  </a:lnTo>
                  <a:lnTo>
                    <a:pt x="2413" y="1394"/>
                  </a:lnTo>
                  <a:lnTo>
                    <a:pt x="2410" y="1409"/>
                  </a:lnTo>
                  <a:lnTo>
                    <a:pt x="2408" y="1424"/>
                  </a:lnTo>
                  <a:lnTo>
                    <a:pt x="2404" y="1438"/>
                  </a:lnTo>
                  <a:lnTo>
                    <a:pt x="2400" y="1453"/>
                  </a:lnTo>
                  <a:lnTo>
                    <a:pt x="2395" y="1467"/>
                  </a:lnTo>
                  <a:lnTo>
                    <a:pt x="2390" y="1481"/>
                  </a:lnTo>
                  <a:lnTo>
                    <a:pt x="2385" y="1495"/>
                  </a:lnTo>
                  <a:lnTo>
                    <a:pt x="2378" y="1507"/>
                  </a:lnTo>
                  <a:lnTo>
                    <a:pt x="2371" y="1520"/>
                  </a:lnTo>
                  <a:lnTo>
                    <a:pt x="2362" y="1532"/>
                  </a:lnTo>
                  <a:lnTo>
                    <a:pt x="2345" y="1555"/>
                  </a:lnTo>
                  <a:lnTo>
                    <a:pt x="2326" y="1576"/>
                  </a:lnTo>
                  <a:lnTo>
                    <a:pt x="2304" y="1596"/>
                  </a:lnTo>
                  <a:lnTo>
                    <a:pt x="2281" y="1614"/>
                  </a:lnTo>
                  <a:lnTo>
                    <a:pt x="2269" y="1622"/>
                  </a:lnTo>
                  <a:lnTo>
                    <a:pt x="2256" y="1629"/>
                  </a:lnTo>
                  <a:lnTo>
                    <a:pt x="2243" y="1636"/>
                  </a:lnTo>
                  <a:lnTo>
                    <a:pt x="2230" y="1642"/>
                  </a:lnTo>
                  <a:lnTo>
                    <a:pt x="2216" y="1646"/>
                  </a:lnTo>
                  <a:lnTo>
                    <a:pt x="2202" y="1651"/>
                  </a:lnTo>
                  <a:lnTo>
                    <a:pt x="2188" y="1656"/>
                  </a:lnTo>
                  <a:lnTo>
                    <a:pt x="2173" y="1659"/>
                  </a:lnTo>
                  <a:lnTo>
                    <a:pt x="2159" y="1662"/>
                  </a:lnTo>
                  <a:lnTo>
                    <a:pt x="2144" y="1664"/>
                  </a:lnTo>
                  <a:lnTo>
                    <a:pt x="2129" y="1665"/>
                  </a:lnTo>
                  <a:lnTo>
                    <a:pt x="2114" y="1665"/>
                  </a:lnTo>
                  <a:lnTo>
                    <a:pt x="2114" y="1665"/>
                  </a:lnTo>
                  <a:close/>
                  <a:moveTo>
                    <a:pt x="300" y="72"/>
                  </a:moveTo>
                  <a:lnTo>
                    <a:pt x="300" y="72"/>
                  </a:lnTo>
                  <a:lnTo>
                    <a:pt x="277" y="73"/>
                  </a:lnTo>
                  <a:lnTo>
                    <a:pt x="255" y="77"/>
                  </a:lnTo>
                  <a:lnTo>
                    <a:pt x="232" y="83"/>
                  </a:lnTo>
                  <a:lnTo>
                    <a:pt x="211" y="90"/>
                  </a:lnTo>
                  <a:lnTo>
                    <a:pt x="192" y="99"/>
                  </a:lnTo>
                  <a:lnTo>
                    <a:pt x="173" y="111"/>
                  </a:lnTo>
                  <a:lnTo>
                    <a:pt x="155" y="125"/>
                  </a:lnTo>
                  <a:lnTo>
                    <a:pt x="139" y="139"/>
                  </a:lnTo>
                  <a:lnTo>
                    <a:pt x="124" y="155"/>
                  </a:lnTo>
                  <a:lnTo>
                    <a:pt x="111" y="173"/>
                  </a:lnTo>
                  <a:lnTo>
                    <a:pt x="99" y="192"/>
                  </a:lnTo>
                  <a:lnTo>
                    <a:pt x="90" y="212"/>
                  </a:lnTo>
                  <a:lnTo>
                    <a:pt x="83" y="233"/>
                  </a:lnTo>
                  <a:lnTo>
                    <a:pt x="77" y="255"/>
                  </a:lnTo>
                  <a:lnTo>
                    <a:pt x="74" y="278"/>
                  </a:lnTo>
                  <a:lnTo>
                    <a:pt x="72" y="301"/>
                  </a:lnTo>
                  <a:lnTo>
                    <a:pt x="72" y="1364"/>
                  </a:lnTo>
                  <a:lnTo>
                    <a:pt x="72" y="1364"/>
                  </a:lnTo>
                  <a:lnTo>
                    <a:pt x="74" y="1387"/>
                  </a:lnTo>
                  <a:lnTo>
                    <a:pt x="77" y="1409"/>
                  </a:lnTo>
                  <a:lnTo>
                    <a:pt x="83" y="1431"/>
                  </a:lnTo>
                  <a:lnTo>
                    <a:pt x="90" y="1453"/>
                  </a:lnTo>
                  <a:lnTo>
                    <a:pt x="99" y="1472"/>
                  </a:lnTo>
                  <a:lnTo>
                    <a:pt x="111" y="1491"/>
                  </a:lnTo>
                  <a:lnTo>
                    <a:pt x="124" y="1509"/>
                  </a:lnTo>
                  <a:lnTo>
                    <a:pt x="139" y="1525"/>
                  </a:lnTo>
                  <a:lnTo>
                    <a:pt x="155" y="1540"/>
                  </a:lnTo>
                  <a:lnTo>
                    <a:pt x="173" y="1553"/>
                  </a:lnTo>
                  <a:lnTo>
                    <a:pt x="192" y="1565"/>
                  </a:lnTo>
                  <a:lnTo>
                    <a:pt x="211" y="1575"/>
                  </a:lnTo>
                  <a:lnTo>
                    <a:pt x="232" y="1582"/>
                  </a:lnTo>
                  <a:lnTo>
                    <a:pt x="255" y="1588"/>
                  </a:lnTo>
                  <a:lnTo>
                    <a:pt x="277" y="1591"/>
                  </a:lnTo>
                  <a:lnTo>
                    <a:pt x="300" y="1593"/>
                  </a:lnTo>
                  <a:lnTo>
                    <a:pt x="2114" y="1593"/>
                  </a:lnTo>
                  <a:lnTo>
                    <a:pt x="2114" y="1593"/>
                  </a:lnTo>
                  <a:lnTo>
                    <a:pt x="2137" y="1591"/>
                  </a:lnTo>
                  <a:lnTo>
                    <a:pt x="2159" y="1588"/>
                  </a:lnTo>
                  <a:lnTo>
                    <a:pt x="2181" y="1582"/>
                  </a:lnTo>
                  <a:lnTo>
                    <a:pt x="2202" y="1575"/>
                  </a:lnTo>
                  <a:lnTo>
                    <a:pt x="2222" y="1565"/>
                  </a:lnTo>
                  <a:lnTo>
                    <a:pt x="2241" y="1553"/>
                  </a:lnTo>
                  <a:lnTo>
                    <a:pt x="2258" y="1540"/>
                  </a:lnTo>
                  <a:lnTo>
                    <a:pt x="2275" y="1525"/>
                  </a:lnTo>
                  <a:lnTo>
                    <a:pt x="2289" y="1509"/>
                  </a:lnTo>
                  <a:lnTo>
                    <a:pt x="2303" y="1491"/>
                  </a:lnTo>
                  <a:lnTo>
                    <a:pt x="2313" y="1472"/>
                  </a:lnTo>
                  <a:lnTo>
                    <a:pt x="2324" y="1453"/>
                  </a:lnTo>
                  <a:lnTo>
                    <a:pt x="2331" y="1431"/>
                  </a:lnTo>
                  <a:lnTo>
                    <a:pt x="2337" y="1409"/>
                  </a:lnTo>
                  <a:lnTo>
                    <a:pt x="2340" y="1387"/>
                  </a:lnTo>
                  <a:lnTo>
                    <a:pt x="2341" y="1364"/>
                  </a:lnTo>
                  <a:lnTo>
                    <a:pt x="2341" y="301"/>
                  </a:lnTo>
                  <a:lnTo>
                    <a:pt x="2341" y="301"/>
                  </a:lnTo>
                  <a:lnTo>
                    <a:pt x="2340" y="278"/>
                  </a:lnTo>
                  <a:lnTo>
                    <a:pt x="2337" y="255"/>
                  </a:lnTo>
                  <a:lnTo>
                    <a:pt x="2331" y="233"/>
                  </a:lnTo>
                  <a:lnTo>
                    <a:pt x="2324" y="212"/>
                  </a:lnTo>
                  <a:lnTo>
                    <a:pt x="2313" y="192"/>
                  </a:lnTo>
                  <a:lnTo>
                    <a:pt x="2303" y="173"/>
                  </a:lnTo>
                  <a:lnTo>
                    <a:pt x="2289" y="155"/>
                  </a:lnTo>
                  <a:lnTo>
                    <a:pt x="2275" y="139"/>
                  </a:lnTo>
                  <a:lnTo>
                    <a:pt x="2258" y="125"/>
                  </a:lnTo>
                  <a:lnTo>
                    <a:pt x="2241" y="111"/>
                  </a:lnTo>
                  <a:lnTo>
                    <a:pt x="2222" y="99"/>
                  </a:lnTo>
                  <a:lnTo>
                    <a:pt x="2202" y="90"/>
                  </a:lnTo>
                  <a:lnTo>
                    <a:pt x="2181" y="83"/>
                  </a:lnTo>
                  <a:lnTo>
                    <a:pt x="2159" y="77"/>
                  </a:lnTo>
                  <a:lnTo>
                    <a:pt x="2137" y="73"/>
                  </a:lnTo>
                  <a:lnTo>
                    <a:pt x="2114" y="72"/>
                  </a:lnTo>
                  <a:lnTo>
                    <a:pt x="300" y="72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67D7EE1A-A415-4E2B-B28B-3113F34135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0838" y="1050925"/>
              <a:ext cx="127000" cy="166688"/>
            </a:xfrm>
            <a:custGeom>
              <a:avLst/>
              <a:gdLst>
                <a:gd name="T0" fmla="*/ 175 w 239"/>
                <a:gd name="T1" fmla="*/ 315 h 315"/>
                <a:gd name="T2" fmla="*/ 65 w 239"/>
                <a:gd name="T3" fmla="*/ 315 h 315"/>
                <a:gd name="T4" fmla="*/ 65 w 239"/>
                <a:gd name="T5" fmla="*/ 315 h 315"/>
                <a:gd name="T6" fmla="*/ 52 w 239"/>
                <a:gd name="T7" fmla="*/ 314 h 315"/>
                <a:gd name="T8" fmla="*/ 40 w 239"/>
                <a:gd name="T9" fmla="*/ 311 h 315"/>
                <a:gd name="T10" fmla="*/ 28 w 239"/>
                <a:gd name="T11" fmla="*/ 305 h 315"/>
                <a:gd name="T12" fmla="*/ 19 w 239"/>
                <a:gd name="T13" fmla="*/ 297 h 315"/>
                <a:gd name="T14" fmla="*/ 12 w 239"/>
                <a:gd name="T15" fmla="*/ 287 h 315"/>
                <a:gd name="T16" fmla="*/ 6 w 239"/>
                <a:gd name="T17" fmla="*/ 277 h 315"/>
                <a:gd name="T18" fmla="*/ 1 w 239"/>
                <a:gd name="T19" fmla="*/ 265 h 315"/>
                <a:gd name="T20" fmla="*/ 0 w 239"/>
                <a:gd name="T21" fmla="*/ 252 h 315"/>
                <a:gd name="T22" fmla="*/ 0 w 239"/>
                <a:gd name="T23" fmla="*/ 63 h 315"/>
                <a:gd name="T24" fmla="*/ 0 w 239"/>
                <a:gd name="T25" fmla="*/ 63 h 315"/>
                <a:gd name="T26" fmla="*/ 1 w 239"/>
                <a:gd name="T27" fmla="*/ 50 h 315"/>
                <a:gd name="T28" fmla="*/ 6 w 239"/>
                <a:gd name="T29" fmla="*/ 38 h 315"/>
                <a:gd name="T30" fmla="*/ 12 w 239"/>
                <a:gd name="T31" fmla="*/ 28 h 315"/>
                <a:gd name="T32" fmla="*/ 19 w 239"/>
                <a:gd name="T33" fmla="*/ 19 h 315"/>
                <a:gd name="T34" fmla="*/ 28 w 239"/>
                <a:gd name="T35" fmla="*/ 10 h 315"/>
                <a:gd name="T36" fmla="*/ 40 w 239"/>
                <a:gd name="T37" fmla="*/ 5 h 315"/>
                <a:gd name="T38" fmla="*/ 52 w 239"/>
                <a:gd name="T39" fmla="*/ 1 h 315"/>
                <a:gd name="T40" fmla="*/ 65 w 239"/>
                <a:gd name="T41" fmla="*/ 0 h 315"/>
                <a:gd name="T42" fmla="*/ 175 w 239"/>
                <a:gd name="T43" fmla="*/ 0 h 315"/>
                <a:gd name="T44" fmla="*/ 175 w 239"/>
                <a:gd name="T45" fmla="*/ 0 h 315"/>
                <a:gd name="T46" fmla="*/ 188 w 239"/>
                <a:gd name="T47" fmla="*/ 1 h 315"/>
                <a:gd name="T48" fmla="*/ 200 w 239"/>
                <a:gd name="T49" fmla="*/ 5 h 315"/>
                <a:gd name="T50" fmla="*/ 210 w 239"/>
                <a:gd name="T51" fmla="*/ 10 h 315"/>
                <a:gd name="T52" fmla="*/ 220 w 239"/>
                <a:gd name="T53" fmla="*/ 19 h 315"/>
                <a:gd name="T54" fmla="*/ 228 w 239"/>
                <a:gd name="T55" fmla="*/ 28 h 315"/>
                <a:gd name="T56" fmla="*/ 234 w 239"/>
                <a:gd name="T57" fmla="*/ 38 h 315"/>
                <a:gd name="T58" fmla="*/ 237 w 239"/>
                <a:gd name="T59" fmla="*/ 50 h 315"/>
                <a:gd name="T60" fmla="*/ 239 w 239"/>
                <a:gd name="T61" fmla="*/ 63 h 315"/>
                <a:gd name="T62" fmla="*/ 239 w 239"/>
                <a:gd name="T63" fmla="*/ 252 h 315"/>
                <a:gd name="T64" fmla="*/ 239 w 239"/>
                <a:gd name="T65" fmla="*/ 252 h 315"/>
                <a:gd name="T66" fmla="*/ 237 w 239"/>
                <a:gd name="T67" fmla="*/ 265 h 315"/>
                <a:gd name="T68" fmla="*/ 234 w 239"/>
                <a:gd name="T69" fmla="*/ 277 h 315"/>
                <a:gd name="T70" fmla="*/ 228 w 239"/>
                <a:gd name="T71" fmla="*/ 287 h 315"/>
                <a:gd name="T72" fmla="*/ 220 w 239"/>
                <a:gd name="T73" fmla="*/ 297 h 315"/>
                <a:gd name="T74" fmla="*/ 210 w 239"/>
                <a:gd name="T75" fmla="*/ 305 h 315"/>
                <a:gd name="T76" fmla="*/ 200 w 239"/>
                <a:gd name="T77" fmla="*/ 311 h 315"/>
                <a:gd name="T78" fmla="*/ 188 w 239"/>
                <a:gd name="T79" fmla="*/ 314 h 315"/>
                <a:gd name="T80" fmla="*/ 175 w 239"/>
                <a:gd name="T81" fmla="*/ 315 h 315"/>
                <a:gd name="T82" fmla="*/ 175 w 239"/>
                <a:gd name="T83" fmla="*/ 315 h 315"/>
                <a:gd name="T84" fmla="*/ 73 w 239"/>
                <a:gd name="T85" fmla="*/ 243 h 315"/>
                <a:gd name="T86" fmla="*/ 166 w 239"/>
                <a:gd name="T87" fmla="*/ 243 h 315"/>
                <a:gd name="T88" fmla="*/ 166 w 239"/>
                <a:gd name="T89" fmla="*/ 72 h 315"/>
                <a:gd name="T90" fmla="*/ 73 w 239"/>
                <a:gd name="T91" fmla="*/ 72 h 315"/>
                <a:gd name="T92" fmla="*/ 73 w 239"/>
                <a:gd name="T93" fmla="*/ 24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9" h="315">
                  <a:moveTo>
                    <a:pt x="175" y="315"/>
                  </a:moveTo>
                  <a:lnTo>
                    <a:pt x="65" y="315"/>
                  </a:lnTo>
                  <a:lnTo>
                    <a:pt x="65" y="315"/>
                  </a:lnTo>
                  <a:lnTo>
                    <a:pt x="52" y="314"/>
                  </a:lnTo>
                  <a:lnTo>
                    <a:pt x="40" y="311"/>
                  </a:lnTo>
                  <a:lnTo>
                    <a:pt x="28" y="305"/>
                  </a:lnTo>
                  <a:lnTo>
                    <a:pt x="19" y="297"/>
                  </a:lnTo>
                  <a:lnTo>
                    <a:pt x="12" y="287"/>
                  </a:lnTo>
                  <a:lnTo>
                    <a:pt x="6" y="277"/>
                  </a:lnTo>
                  <a:lnTo>
                    <a:pt x="1" y="265"/>
                  </a:lnTo>
                  <a:lnTo>
                    <a:pt x="0" y="25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" y="50"/>
                  </a:lnTo>
                  <a:lnTo>
                    <a:pt x="6" y="38"/>
                  </a:lnTo>
                  <a:lnTo>
                    <a:pt x="12" y="28"/>
                  </a:lnTo>
                  <a:lnTo>
                    <a:pt x="19" y="19"/>
                  </a:lnTo>
                  <a:lnTo>
                    <a:pt x="28" y="10"/>
                  </a:lnTo>
                  <a:lnTo>
                    <a:pt x="40" y="5"/>
                  </a:lnTo>
                  <a:lnTo>
                    <a:pt x="52" y="1"/>
                  </a:lnTo>
                  <a:lnTo>
                    <a:pt x="65" y="0"/>
                  </a:lnTo>
                  <a:lnTo>
                    <a:pt x="175" y="0"/>
                  </a:lnTo>
                  <a:lnTo>
                    <a:pt x="175" y="0"/>
                  </a:lnTo>
                  <a:lnTo>
                    <a:pt x="188" y="1"/>
                  </a:lnTo>
                  <a:lnTo>
                    <a:pt x="200" y="5"/>
                  </a:lnTo>
                  <a:lnTo>
                    <a:pt x="210" y="10"/>
                  </a:lnTo>
                  <a:lnTo>
                    <a:pt x="220" y="19"/>
                  </a:lnTo>
                  <a:lnTo>
                    <a:pt x="228" y="28"/>
                  </a:lnTo>
                  <a:lnTo>
                    <a:pt x="234" y="38"/>
                  </a:lnTo>
                  <a:lnTo>
                    <a:pt x="237" y="50"/>
                  </a:lnTo>
                  <a:lnTo>
                    <a:pt x="239" y="63"/>
                  </a:lnTo>
                  <a:lnTo>
                    <a:pt x="239" y="252"/>
                  </a:lnTo>
                  <a:lnTo>
                    <a:pt x="239" y="252"/>
                  </a:lnTo>
                  <a:lnTo>
                    <a:pt x="237" y="265"/>
                  </a:lnTo>
                  <a:lnTo>
                    <a:pt x="234" y="277"/>
                  </a:lnTo>
                  <a:lnTo>
                    <a:pt x="228" y="287"/>
                  </a:lnTo>
                  <a:lnTo>
                    <a:pt x="220" y="297"/>
                  </a:lnTo>
                  <a:lnTo>
                    <a:pt x="210" y="305"/>
                  </a:lnTo>
                  <a:lnTo>
                    <a:pt x="200" y="311"/>
                  </a:lnTo>
                  <a:lnTo>
                    <a:pt x="188" y="314"/>
                  </a:lnTo>
                  <a:lnTo>
                    <a:pt x="175" y="315"/>
                  </a:lnTo>
                  <a:lnTo>
                    <a:pt x="175" y="315"/>
                  </a:lnTo>
                  <a:close/>
                  <a:moveTo>
                    <a:pt x="73" y="243"/>
                  </a:moveTo>
                  <a:lnTo>
                    <a:pt x="166" y="243"/>
                  </a:lnTo>
                  <a:lnTo>
                    <a:pt x="166" y="72"/>
                  </a:lnTo>
                  <a:lnTo>
                    <a:pt x="73" y="72"/>
                  </a:lnTo>
                  <a:lnTo>
                    <a:pt x="73" y="243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CB597D9C-56EF-43BC-AEF6-5D185A03BF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2050" y="1050925"/>
              <a:ext cx="125413" cy="166688"/>
            </a:xfrm>
            <a:custGeom>
              <a:avLst/>
              <a:gdLst>
                <a:gd name="T0" fmla="*/ 174 w 238"/>
                <a:gd name="T1" fmla="*/ 315 h 315"/>
                <a:gd name="T2" fmla="*/ 63 w 238"/>
                <a:gd name="T3" fmla="*/ 315 h 315"/>
                <a:gd name="T4" fmla="*/ 63 w 238"/>
                <a:gd name="T5" fmla="*/ 315 h 315"/>
                <a:gd name="T6" fmla="*/ 50 w 238"/>
                <a:gd name="T7" fmla="*/ 314 h 315"/>
                <a:gd name="T8" fmla="*/ 39 w 238"/>
                <a:gd name="T9" fmla="*/ 311 h 315"/>
                <a:gd name="T10" fmla="*/ 28 w 238"/>
                <a:gd name="T11" fmla="*/ 305 h 315"/>
                <a:gd name="T12" fmla="*/ 19 w 238"/>
                <a:gd name="T13" fmla="*/ 297 h 315"/>
                <a:gd name="T14" fmla="*/ 11 w 238"/>
                <a:gd name="T15" fmla="*/ 287 h 315"/>
                <a:gd name="T16" fmla="*/ 5 w 238"/>
                <a:gd name="T17" fmla="*/ 277 h 315"/>
                <a:gd name="T18" fmla="*/ 1 w 238"/>
                <a:gd name="T19" fmla="*/ 265 h 315"/>
                <a:gd name="T20" fmla="*/ 0 w 238"/>
                <a:gd name="T21" fmla="*/ 252 h 315"/>
                <a:gd name="T22" fmla="*/ 0 w 238"/>
                <a:gd name="T23" fmla="*/ 63 h 315"/>
                <a:gd name="T24" fmla="*/ 0 w 238"/>
                <a:gd name="T25" fmla="*/ 63 h 315"/>
                <a:gd name="T26" fmla="*/ 1 w 238"/>
                <a:gd name="T27" fmla="*/ 50 h 315"/>
                <a:gd name="T28" fmla="*/ 5 w 238"/>
                <a:gd name="T29" fmla="*/ 38 h 315"/>
                <a:gd name="T30" fmla="*/ 11 w 238"/>
                <a:gd name="T31" fmla="*/ 28 h 315"/>
                <a:gd name="T32" fmla="*/ 19 w 238"/>
                <a:gd name="T33" fmla="*/ 19 h 315"/>
                <a:gd name="T34" fmla="*/ 28 w 238"/>
                <a:gd name="T35" fmla="*/ 10 h 315"/>
                <a:gd name="T36" fmla="*/ 39 w 238"/>
                <a:gd name="T37" fmla="*/ 5 h 315"/>
                <a:gd name="T38" fmla="*/ 50 w 238"/>
                <a:gd name="T39" fmla="*/ 1 h 315"/>
                <a:gd name="T40" fmla="*/ 63 w 238"/>
                <a:gd name="T41" fmla="*/ 0 h 315"/>
                <a:gd name="T42" fmla="*/ 174 w 238"/>
                <a:gd name="T43" fmla="*/ 0 h 315"/>
                <a:gd name="T44" fmla="*/ 174 w 238"/>
                <a:gd name="T45" fmla="*/ 0 h 315"/>
                <a:gd name="T46" fmla="*/ 187 w 238"/>
                <a:gd name="T47" fmla="*/ 1 h 315"/>
                <a:gd name="T48" fmla="*/ 199 w 238"/>
                <a:gd name="T49" fmla="*/ 5 h 315"/>
                <a:gd name="T50" fmla="*/ 209 w 238"/>
                <a:gd name="T51" fmla="*/ 10 h 315"/>
                <a:gd name="T52" fmla="*/ 219 w 238"/>
                <a:gd name="T53" fmla="*/ 19 h 315"/>
                <a:gd name="T54" fmla="*/ 227 w 238"/>
                <a:gd name="T55" fmla="*/ 28 h 315"/>
                <a:gd name="T56" fmla="*/ 233 w 238"/>
                <a:gd name="T57" fmla="*/ 38 h 315"/>
                <a:gd name="T58" fmla="*/ 236 w 238"/>
                <a:gd name="T59" fmla="*/ 50 h 315"/>
                <a:gd name="T60" fmla="*/ 238 w 238"/>
                <a:gd name="T61" fmla="*/ 63 h 315"/>
                <a:gd name="T62" fmla="*/ 238 w 238"/>
                <a:gd name="T63" fmla="*/ 252 h 315"/>
                <a:gd name="T64" fmla="*/ 238 w 238"/>
                <a:gd name="T65" fmla="*/ 252 h 315"/>
                <a:gd name="T66" fmla="*/ 236 w 238"/>
                <a:gd name="T67" fmla="*/ 265 h 315"/>
                <a:gd name="T68" fmla="*/ 233 w 238"/>
                <a:gd name="T69" fmla="*/ 277 h 315"/>
                <a:gd name="T70" fmla="*/ 227 w 238"/>
                <a:gd name="T71" fmla="*/ 287 h 315"/>
                <a:gd name="T72" fmla="*/ 219 w 238"/>
                <a:gd name="T73" fmla="*/ 297 h 315"/>
                <a:gd name="T74" fmla="*/ 209 w 238"/>
                <a:gd name="T75" fmla="*/ 305 h 315"/>
                <a:gd name="T76" fmla="*/ 199 w 238"/>
                <a:gd name="T77" fmla="*/ 311 h 315"/>
                <a:gd name="T78" fmla="*/ 187 w 238"/>
                <a:gd name="T79" fmla="*/ 314 h 315"/>
                <a:gd name="T80" fmla="*/ 174 w 238"/>
                <a:gd name="T81" fmla="*/ 315 h 315"/>
                <a:gd name="T82" fmla="*/ 174 w 238"/>
                <a:gd name="T83" fmla="*/ 315 h 315"/>
                <a:gd name="T84" fmla="*/ 73 w 238"/>
                <a:gd name="T85" fmla="*/ 243 h 315"/>
                <a:gd name="T86" fmla="*/ 166 w 238"/>
                <a:gd name="T87" fmla="*/ 243 h 315"/>
                <a:gd name="T88" fmla="*/ 166 w 238"/>
                <a:gd name="T89" fmla="*/ 72 h 315"/>
                <a:gd name="T90" fmla="*/ 73 w 238"/>
                <a:gd name="T91" fmla="*/ 72 h 315"/>
                <a:gd name="T92" fmla="*/ 73 w 238"/>
                <a:gd name="T93" fmla="*/ 24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8" h="315">
                  <a:moveTo>
                    <a:pt x="174" y="315"/>
                  </a:moveTo>
                  <a:lnTo>
                    <a:pt x="63" y="315"/>
                  </a:lnTo>
                  <a:lnTo>
                    <a:pt x="63" y="315"/>
                  </a:lnTo>
                  <a:lnTo>
                    <a:pt x="50" y="314"/>
                  </a:lnTo>
                  <a:lnTo>
                    <a:pt x="39" y="311"/>
                  </a:lnTo>
                  <a:lnTo>
                    <a:pt x="28" y="305"/>
                  </a:lnTo>
                  <a:lnTo>
                    <a:pt x="19" y="297"/>
                  </a:lnTo>
                  <a:lnTo>
                    <a:pt x="11" y="287"/>
                  </a:lnTo>
                  <a:lnTo>
                    <a:pt x="5" y="277"/>
                  </a:lnTo>
                  <a:lnTo>
                    <a:pt x="1" y="265"/>
                  </a:lnTo>
                  <a:lnTo>
                    <a:pt x="0" y="25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" y="50"/>
                  </a:lnTo>
                  <a:lnTo>
                    <a:pt x="5" y="38"/>
                  </a:lnTo>
                  <a:lnTo>
                    <a:pt x="11" y="28"/>
                  </a:lnTo>
                  <a:lnTo>
                    <a:pt x="19" y="19"/>
                  </a:lnTo>
                  <a:lnTo>
                    <a:pt x="28" y="10"/>
                  </a:lnTo>
                  <a:lnTo>
                    <a:pt x="39" y="5"/>
                  </a:lnTo>
                  <a:lnTo>
                    <a:pt x="50" y="1"/>
                  </a:lnTo>
                  <a:lnTo>
                    <a:pt x="63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7" y="1"/>
                  </a:lnTo>
                  <a:lnTo>
                    <a:pt x="199" y="5"/>
                  </a:lnTo>
                  <a:lnTo>
                    <a:pt x="209" y="10"/>
                  </a:lnTo>
                  <a:lnTo>
                    <a:pt x="219" y="19"/>
                  </a:lnTo>
                  <a:lnTo>
                    <a:pt x="227" y="28"/>
                  </a:lnTo>
                  <a:lnTo>
                    <a:pt x="233" y="38"/>
                  </a:lnTo>
                  <a:lnTo>
                    <a:pt x="236" y="50"/>
                  </a:lnTo>
                  <a:lnTo>
                    <a:pt x="238" y="63"/>
                  </a:lnTo>
                  <a:lnTo>
                    <a:pt x="238" y="252"/>
                  </a:lnTo>
                  <a:lnTo>
                    <a:pt x="238" y="252"/>
                  </a:lnTo>
                  <a:lnTo>
                    <a:pt x="236" y="265"/>
                  </a:lnTo>
                  <a:lnTo>
                    <a:pt x="233" y="277"/>
                  </a:lnTo>
                  <a:lnTo>
                    <a:pt x="227" y="287"/>
                  </a:lnTo>
                  <a:lnTo>
                    <a:pt x="219" y="297"/>
                  </a:lnTo>
                  <a:lnTo>
                    <a:pt x="209" y="305"/>
                  </a:lnTo>
                  <a:lnTo>
                    <a:pt x="199" y="311"/>
                  </a:lnTo>
                  <a:lnTo>
                    <a:pt x="187" y="314"/>
                  </a:lnTo>
                  <a:lnTo>
                    <a:pt x="174" y="315"/>
                  </a:lnTo>
                  <a:lnTo>
                    <a:pt x="174" y="315"/>
                  </a:lnTo>
                  <a:close/>
                  <a:moveTo>
                    <a:pt x="73" y="243"/>
                  </a:moveTo>
                  <a:lnTo>
                    <a:pt x="166" y="243"/>
                  </a:lnTo>
                  <a:lnTo>
                    <a:pt x="166" y="72"/>
                  </a:lnTo>
                  <a:lnTo>
                    <a:pt x="73" y="72"/>
                  </a:lnTo>
                  <a:lnTo>
                    <a:pt x="73" y="243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C7BE6856-FF8B-4AD1-ABC7-86A1BD13A9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8163" y="652463"/>
              <a:ext cx="563563" cy="306388"/>
            </a:xfrm>
            <a:custGeom>
              <a:avLst/>
              <a:gdLst>
                <a:gd name="T0" fmla="*/ 817 w 1064"/>
                <a:gd name="T1" fmla="*/ 335 h 579"/>
                <a:gd name="T2" fmla="*/ 814 w 1064"/>
                <a:gd name="T3" fmla="*/ 298 h 579"/>
                <a:gd name="T4" fmla="*/ 806 w 1064"/>
                <a:gd name="T5" fmla="*/ 270 h 579"/>
                <a:gd name="T6" fmla="*/ 792 w 1064"/>
                <a:gd name="T7" fmla="*/ 252 h 579"/>
                <a:gd name="T8" fmla="*/ 767 w 1064"/>
                <a:gd name="T9" fmla="*/ 243 h 579"/>
                <a:gd name="T10" fmla="*/ 319 w 1064"/>
                <a:gd name="T11" fmla="*/ 242 h 579"/>
                <a:gd name="T12" fmla="*/ 297 w 1064"/>
                <a:gd name="T13" fmla="*/ 243 h 579"/>
                <a:gd name="T14" fmla="*/ 272 w 1064"/>
                <a:gd name="T15" fmla="*/ 252 h 579"/>
                <a:gd name="T16" fmla="*/ 258 w 1064"/>
                <a:gd name="T17" fmla="*/ 270 h 579"/>
                <a:gd name="T18" fmla="*/ 250 w 1064"/>
                <a:gd name="T19" fmla="*/ 298 h 579"/>
                <a:gd name="T20" fmla="*/ 241 w 1064"/>
                <a:gd name="T21" fmla="*/ 579 h 579"/>
                <a:gd name="T22" fmla="*/ 0 w 1064"/>
                <a:gd name="T23" fmla="*/ 315 h 579"/>
                <a:gd name="T24" fmla="*/ 3 w 1064"/>
                <a:gd name="T25" fmla="*/ 258 h 579"/>
                <a:gd name="T26" fmla="*/ 13 w 1064"/>
                <a:gd name="T27" fmla="*/ 203 h 579"/>
                <a:gd name="T28" fmla="*/ 34 w 1064"/>
                <a:gd name="T29" fmla="*/ 142 h 579"/>
                <a:gd name="T30" fmla="*/ 69 w 1064"/>
                <a:gd name="T31" fmla="*/ 84 h 579"/>
                <a:gd name="T32" fmla="*/ 100 w 1064"/>
                <a:gd name="T33" fmla="*/ 50 h 579"/>
                <a:gd name="T34" fmla="*/ 156 w 1064"/>
                <a:gd name="T35" fmla="*/ 16 h 579"/>
                <a:gd name="T36" fmla="*/ 223 w 1064"/>
                <a:gd name="T37" fmla="*/ 1 h 579"/>
                <a:gd name="T38" fmla="*/ 816 w 1064"/>
                <a:gd name="T39" fmla="*/ 0 h 579"/>
                <a:gd name="T40" fmla="*/ 886 w 1064"/>
                <a:gd name="T41" fmla="*/ 9 h 579"/>
                <a:gd name="T42" fmla="*/ 946 w 1064"/>
                <a:gd name="T43" fmla="*/ 37 h 579"/>
                <a:gd name="T44" fmla="*/ 980 w 1064"/>
                <a:gd name="T45" fmla="*/ 65 h 579"/>
                <a:gd name="T46" fmla="*/ 1021 w 1064"/>
                <a:gd name="T47" fmla="*/ 122 h 579"/>
                <a:gd name="T48" fmla="*/ 1045 w 1064"/>
                <a:gd name="T49" fmla="*/ 183 h 579"/>
                <a:gd name="T50" fmla="*/ 1058 w 1064"/>
                <a:gd name="T51" fmla="*/ 242 h 579"/>
                <a:gd name="T52" fmla="*/ 1064 w 1064"/>
                <a:gd name="T53" fmla="*/ 307 h 579"/>
                <a:gd name="T54" fmla="*/ 894 w 1064"/>
                <a:gd name="T55" fmla="*/ 507 h 579"/>
                <a:gd name="T56" fmla="*/ 991 w 1064"/>
                <a:gd name="T57" fmla="*/ 315 h 579"/>
                <a:gd name="T58" fmla="*/ 984 w 1064"/>
                <a:gd name="T59" fmla="*/ 240 h 579"/>
                <a:gd name="T60" fmla="*/ 972 w 1064"/>
                <a:gd name="T61" fmla="*/ 193 h 579"/>
                <a:gd name="T62" fmla="*/ 949 w 1064"/>
                <a:gd name="T63" fmla="*/ 144 h 579"/>
                <a:gd name="T64" fmla="*/ 927 w 1064"/>
                <a:gd name="T65" fmla="*/ 115 h 579"/>
                <a:gd name="T66" fmla="*/ 892 w 1064"/>
                <a:gd name="T67" fmla="*/ 90 h 579"/>
                <a:gd name="T68" fmla="*/ 849 w 1064"/>
                <a:gd name="T69" fmla="*/ 76 h 579"/>
                <a:gd name="T70" fmla="*/ 248 w 1064"/>
                <a:gd name="T71" fmla="*/ 72 h 579"/>
                <a:gd name="T72" fmla="*/ 214 w 1064"/>
                <a:gd name="T73" fmla="*/ 76 h 579"/>
                <a:gd name="T74" fmla="*/ 172 w 1064"/>
                <a:gd name="T75" fmla="*/ 90 h 579"/>
                <a:gd name="T76" fmla="*/ 135 w 1064"/>
                <a:gd name="T77" fmla="*/ 115 h 579"/>
                <a:gd name="T78" fmla="*/ 117 w 1064"/>
                <a:gd name="T79" fmla="*/ 140 h 579"/>
                <a:gd name="T80" fmla="*/ 96 w 1064"/>
                <a:gd name="T81" fmla="*/ 180 h 579"/>
                <a:gd name="T82" fmla="*/ 77 w 1064"/>
                <a:gd name="T83" fmla="*/ 251 h 579"/>
                <a:gd name="T84" fmla="*/ 72 w 1064"/>
                <a:gd name="T85" fmla="*/ 314 h 579"/>
                <a:gd name="T86" fmla="*/ 174 w 1064"/>
                <a:gd name="T87" fmla="*/ 334 h 579"/>
                <a:gd name="T88" fmla="*/ 179 w 1064"/>
                <a:gd name="T89" fmla="*/ 281 h 579"/>
                <a:gd name="T90" fmla="*/ 191 w 1064"/>
                <a:gd name="T91" fmla="*/ 239 h 579"/>
                <a:gd name="T92" fmla="*/ 205 w 1064"/>
                <a:gd name="T93" fmla="*/ 216 h 579"/>
                <a:gd name="T94" fmla="*/ 224 w 1064"/>
                <a:gd name="T95" fmla="*/ 197 h 579"/>
                <a:gd name="T96" fmla="*/ 257 w 1064"/>
                <a:gd name="T97" fmla="*/ 180 h 579"/>
                <a:gd name="T98" fmla="*/ 319 w 1064"/>
                <a:gd name="T99" fmla="*/ 169 h 579"/>
                <a:gd name="T100" fmla="*/ 767 w 1064"/>
                <a:gd name="T101" fmla="*/ 170 h 579"/>
                <a:gd name="T102" fmla="*/ 823 w 1064"/>
                <a:gd name="T103" fmla="*/ 188 h 579"/>
                <a:gd name="T104" fmla="*/ 845 w 1064"/>
                <a:gd name="T105" fmla="*/ 203 h 579"/>
                <a:gd name="T106" fmla="*/ 863 w 1064"/>
                <a:gd name="T107" fmla="*/ 224 h 579"/>
                <a:gd name="T108" fmla="*/ 871 w 1064"/>
                <a:gd name="T109" fmla="*/ 239 h 579"/>
                <a:gd name="T110" fmla="*/ 889 w 1064"/>
                <a:gd name="T111" fmla="*/ 306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64" h="579">
                  <a:moveTo>
                    <a:pt x="1064" y="579"/>
                  </a:moveTo>
                  <a:lnTo>
                    <a:pt x="823" y="579"/>
                  </a:lnTo>
                  <a:lnTo>
                    <a:pt x="817" y="335"/>
                  </a:lnTo>
                  <a:lnTo>
                    <a:pt x="817" y="335"/>
                  </a:lnTo>
                  <a:lnTo>
                    <a:pt x="816" y="315"/>
                  </a:lnTo>
                  <a:lnTo>
                    <a:pt x="814" y="298"/>
                  </a:lnTo>
                  <a:lnTo>
                    <a:pt x="810" y="282"/>
                  </a:lnTo>
                  <a:lnTo>
                    <a:pt x="806" y="270"/>
                  </a:lnTo>
                  <a:lnTo>
                    <a:pt x="806" y="270"/>
                  </a:lnTo>
                  <a:lnTo>
                    <a:pt x="802" y="263"/>
                  </a:lnTo>
                  <a:lnTo>
                    <a:pt x="798" y="257"/>
                  </a:lnTo>
                  <a:lnTo>
                    <a:pt x="792" y="252"/>
                  </a:lnTo>
                  <a:lnTo>
                    <a:pt x="784" y="249"/>
                  </a:lnTo>
                  <a:lnTo>
                    <a:pt x="775" y="245"/>
                  </a:lnTo>
                  <a:lnTo>
                    <a:pt x="767" y="243"/>
                  </a:lnTo>
                  <a:lnTo>
                    <a:pt x="757" y="242"/>
                  </a:lnTo>
                  <a:lnTo>
                    <a:pt x="745" y="242"/>
                  </a:lnTo>
                  <a:lnTo>
                    <a:pt x="319" y="242"/>
                  </a:lnTo>
                  <a:lnTo>
                    <a:pt x="319" y="242"/>
                  </a:lnTo>
                  <a:lnTo>
                    <a:pt x="307" y="242"/>
                  </a:lnTo>
                  <a:lnTo>
                    <a:pt x="297" y="243"/>
                  </a:lnTo>
                  <a:lnTo>
                    <a:pt x="287" y="245"/>
                  </a:lnTo>
                  <a:lnTo>
                    <a:pt x="279" y="249"/>
                  </a:lnTo>
                  <a:lnTo>
                    <a:pt x="272" y="252"/>
                  </a:lnTo>
                  <a:lnTo>
                    <a:pt x="266" y="257"/>
                  </a:lnTo>
                  <a:lnTo>
                    <a:pt x="262" y="263"/>
                  </a:lnTo>
                  <a:lnTo>
                    <a:pt x="258" y="270"/>
                  </a:lnTo>
                  <a:lnTo>
                    <a:pt x="258" y="270"/>
                  </a:lnTo>
                  <a:lnTo>
                    <a:pt x="253" y="282"/>
                  </a:lnTo>
                  <a:lnTo>
                    <a:pt x="250" y="298"/>
                  </a:lnTo>
                  <a:lnTo>
                    <a:pt x="248" y="315"/>
                  </a:lnTo>
                  <a:lnTo>
                    <a:pt x="246" y="335"/>
                  </a:lnTo>
                  <a:lnTo>
                    <a:pt x="241" y="579"/>
                  </a:lnTo>
                  <a:lnTo>
                    <a:pt x="0" y="579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3" y="258"/>
                  </a:lnTo>
                  <a:lnTo>
                    <a:pt x="6" y="240"/>
                  </a:lnTo>
                  <a:lnTo>
                    <a:pt x="8" y="223"/>
                  </a:lnTo>
                  <a:lnTo>
                    <a:pt x="13" y="203"/>
                  </a:lnTo>
                  <a:lnTo>
                    <a:pt x="19" y="183"/>
                  </a:lnTo>
                  <a:lnTo>
                    <a:pt x="26" y="163"/>
                  </a:lnTo>
                  <a:lnTo>
                    <a:pt x="34" y="142"/>
                  </a:lnTo>
                  <a:lnTo>
                    <a:pt x="43" y="122"/>
                  </a:lnTo>
                  <a:lnTo>
                    <a:pt x="55" y="103"/>
                  </a:lnTo>
                  <a:lnTo>
                    <a:pt x="69" y="84"/>
                  </a:lnTo>
                  <a:lnTo>
                    <a:pt x="84" y="65"/>
                  </a:lnTo>
                  <a:lnTo>
                    <a:pt x="84" y="65"/>
                  </a:lnTo>
                  <a:lnTo>
                    <a:pt x="100" y="50"/>
                  </a:lnTo>
                  <a:lnTo>
                    <a:pt x="118" y="37"/>
                  </a:lnTo>
                  <a:lnTo>
                    <a:pt x="137" y="26"/>
                  </a:lnTo>
                  <a:lnTo>
                    <a:pt x="156" y="16"/>
                  </a:lnTo>
                  <a:lnTo>
                    <a:pt x="177" y="9"/>
                  </a:lnTo>
                  <a:lnTo>
                    <a:pt x="200" y="5"/>
                  </a:lnTo>
                  <a:lnTo>
                    <a:pt x="223" y="1"/>
                  </a:lnTo>
                  <a:lnTo>
                    <a:pt x="248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841" y="1"/>
                  </a:lnTo>
                  <a:lnTo>
                    <a:pt x="864" y="5"/>
                  </a:lnTo>
                  <a:lnTo>
                    <a:pt x="886" y="9"/>
                  </a:lnTo>
                  <a:lnTo>
                    <a:pt x="907" y="16"/>
                  </a:lnTo>
                  <a:lnTo>
                    <a:pt x="927" y="26"/>
                  </a:lnTo>
                  <a:lnTo>
                    <a:pt x="946" y="37"/>
                  </a:lnTo>
                  <a:lnTo>
                    <a:pt x="963" y="50"/>
                  </a:lnTo>
                  <a:lnTo>
                    <a:pt x="980" y="65"/>
                  </a:lnTo>
                  <a:lnTo>
                    <a:pt x="980" y="65"/>
                  </a:lnTo>
                  <a:lnTo>
                    <a:pt x="995" y="84"/>
                  </a:lnTo>
                  <a:lnTo>
                    <a:pt x="1009" y="103"/>
                  </a:lnTo>
                  <a:lnTo>
                    <a:pt x="1021" y="122"/>
                  </a:lnTo>
                  <a:lnTo>
                    <a:pt x="1030" y="142"/>
                  </a:lnTo>
                  <a:lnTo>
                    <a:pt x="1038" y="163"/>
                  </a:lnTo>
                  <a:lnTo>
                    <a:pt x="1045" y="183"/>
                  </a:lnTo>
                  <a:lnTo>
                    <a:pt x="1051" y="203"/>
                  </a:lnTo>
                  <a:lnTo>
                    <a:pt x="1054" y="223"/>
                  </a:lnTo>
                  <a:lnTo>
                    <a:pt x="1058" y="242"/>
                  </a:lnTo>
                  <a:lnTo>
                    <a:pt x="1060" y="258"/>
                  </a:lnTo>
                  <a:lnTo>
                    <a:pt x="1063" y="287"/>
                  </a:lnTo>
                  <a:lnTo>
                    <a:pt x="1064" y="307"/>
                  </a:lnTo>
                  <a:lnTo>
                    <a:pt x="1064" y="316"/>
                  </a:lnTo>
                  <a:lnTo>
                    <a:pt x="1064" y="579"/>
                  </a:lnTo>
                  <a:close/>
                  <a:moveTo>
                    <a:pt x="894" y="507"/>
                  </a:moveTo>
                  <a:lnTo>
                    <a:pt x="991" y="507"/>
                  </a:lnTo>
                  <a:lnTo>
                    <a:pt x="991" y="315"/>
                  </a:lnTo>
                  <a:lnTo>
                    <a:pt x="991" y="315"/>
                  </a:lnTo>
                  <a:lnTo>
                    <a:pt x="990" y="293"/>
                  </a:lnTo>
                  <a:lnTo>
                    <a:pt x="989" y="270"/>
                  </a:lnTo>
                  <a:lnTo>
                    <a:pt x="984" y="240"/>
                  </a:lnTo>
                  <a:lnTo>
                    <a:pt x="981" y="225"/>
                  </a:lnTo>
                  <a:lnTo>
                    <a:pt x="977" y="209"/>
                  </a:lnTo>
                  <a:lnTo>
                    <a:pt x="972" y="193"/>
                  </a:lnTo>
                  <a:lnTo>
                    <a:pt x="966" y="176"/>
                  </a:lnTo>
                  <a:lnTo>
                    <a:pt x="959" y="160"/>
                  </a:lnTo>
                  <a:lnTo>
                    <a:pt x="949" y="144"/>
                  </a:lnTo>
                  <a:lnTo>
                    <a:pt x="939" y="129"/>
                  </a:lnTo>
                  <a:lnTo>
                    <a:pt x="927" y="115"/>
                  </a:lnTo>
                  <a:lnTo>
                    <a:pt x="927" y="115"/>
                  </a:lnTo>
                  <a:lnTo>
                    <a:pt x="917" y="106"/>
                  </a:lnTo>
                  <a:lnTo>
                    <a:pt x="905" y="97"/>
                  </a:lnTo>
                  <a:lnTo>
                    <a:pt x="892" y="90"/>
                  </a:lnTo>
                  <a:lnTo>
                    <a:pt x="879" y="83"/>
                  </a:lnTo>
                  <a:lnTo>
                    <a:pt x="864" y="78"/>
                  </a:lnTo>
                  <a:lnTo>
                    <a:pt x="849" y="76"/>
                  </a:lnTo>
                  <a:lnTo>
                    <a:pt x="834" y="73"/>
                  </a:lnTo>
                  <a:lnTo>
                    <a:pt x="816" y="72"/>
                  </a:lnTo>
                  <a:lnTo>
                    <a:pt x="248" y="72"/>
                  </a:lnTo>
                  <a:lnTo>
                    <a:pt x="248" y="72"/>
                  </a:lnTo>
                  <a:lnTo>
                    <a:pt x="230" y="73"/>
                  </a:lnTo>
                  <a:lnTo>
                    <a:pt x="214" y="76"/>
                  </a:lnTo>
                  <a:lnTo>
                    <a:pt x="198" y="78"/>
                  </a:lnTo>
                  <a:lnTo>
                    <a:pt x="184" y="83"/>
                  </a:lnTo>
                  <a:lnTo>
                    <a:pt x="172" y="90"/>
                  </a:lnTo>
                  <a:lnTo>
                    <a:pt x="159" y="97"/>
                  </a:lnTo>
                  <a:lnTo>
                    <a:pt x="147" y="106"/>
                  </a:lnTo>
                  <a:lnTo>
                    <a:pt x="135" y="115"/>
                  </a:lnTo>
                  <a:lnTo>
                    <a:pt x="135" y="115"/>
                  </a:lnTo>
                  <a:lnTo>
                    <a:pt x="126" y="127"/>
                  </a:lnTo>
                  <a:lnTo>
                    <a:pt x="117" y="140"/>
                  </a:lnTo>
                  <a:lnTo>
                    <a:pt x="110" y="153"/>
                  </a:lnTo>
                  <a:lnTo>
                    <a:pt x="103" y="166"/>
                  </a:lnTo>
                  <a:lnTo>
                    <a:pt x="96" y="180"/>
                  </a:lnTo>
                  <a:lnTo>
                    <a:pt x="91" y="195"/>
                  </a:lnTo>
                  <a:lnTo>
                    <a:pt x="83" y="223"/>
                  </a:lnTo>
                  <a:lnTo>
                    <a:pt x="77" y="251"/>
                  </a:lnTo>
                  <a:lnTo>
                    <a:pt x="74" y="277"/>
                  </a:lnTo>
                  <a:lnTo>
                    <a:pt x="72" y="298"/>
                  </a:lnTo>
                  <a:lnTo>
                    <a:pt x="72" y="314"/>
                  </a:lnTo>
                  <a:lnTo>
                    <a:pt x="72" y="507"/>
                  </a:lnTo>
                  <a:lnTo>
                    <a:pt x="169" y="507"/>
                  </a:lnTo>
                  <a:lnTo>
                    <a:pt x="174" y="334"/>
                  </a:lnTo>
                  <a:lnTo>
                    <a:pt x="174" y="334"/>
                  </a:lnTo>
                  <a:lnTo>
                    <a:pt x="175" y="306"/>
                  </a:lnTo>
                  <a:lnTo>
                    <a:pt x="179" y="281"/>
                  </a:lnTo>
                  <a:lnTo>
                    <a:pt x="184" y="260"/>
                  </a:lnTo>
                  <a:lnTo>
                    <a:pt x="191" y="239"/>
                  </a:lnTo>
                  <a:lnTo>
                    <a:pt x="191" y="239"/>
                  </a:lnTo>
                  <a:lnTo>
                    <a:pt x="196" y="231"/>
                  </a:lnTo>
                  <a:lnTo>
                    <a:pt x="201" y="224"/>
                  </a:lnTo>
                  <a:lnTo>
                    <a:pt x="205" y="216"/>
                  </a:lnTo>
                  <a:lnTo>
                    <a:pt x="211" y="210"/>
                  </a:lnTo>
                  <a:lnTo>
                    <a:pt x="218" y="203"/>
                  </a:lnTo>
                  <a:lnTo>
                    <a:pt x="224" y="197"/>
                  </a:lnTo>
                  <a:lnTo>
                    <a:pt x="232" y="193"/>
                  </a:lnTo>
                  <a:lnTo>
                    <a:pt x="239" y="188"/>
                  </a:lnTo>
                  <a:lnTo>
                    <a:pt x="257" y="180"/>
                  </a:lnTo>
                  <a:lnTo>
                    <a:pt x="276" y="174"/>
                  </a:lnTo>
                  <a:lnTo>
                    <a:pt x="297" y="170"/>
                  </a:lnTo>
                  <a:lnTo>
                    <a:pt x="319" y="169"/>
                  </a:lnTo>
                  <a:lnTo>
                    <a:pt x="745" y="169"/>
                  </a:lnTo>
                  <a:lnTo>
                    <a:pt x="745" y="169"/>
                  </a:lnTo>
                  <a:lnTo>
                    <a:pt x="767" y="170"/>
                  </a:lnTo>
                  <a:lnTo>
                    <a:pt x="788" y="174"/>
                  </a:lnTo>
                  <a:lnTo>
                    <a:pt x="807" y="180"/>
                  </a:lnTo>
                  <a:lnTo>
                    <a:pt x="823" y="188"/>
                  </a:lnTo>
                  <a:lnTo>
                    <a:pt x="831" y="193"/>
                  </a:lnTo>
                  <a:lnTo>
                    <a:pt x="838" y="197"/>
                  </a:lnTo>
                  <a:lnTo>
                    <a:pt x="845" y="203"/>
                  </a:lnTo>
                  <a:lnTo>
                    <a:pt x="852" y="210"/>
                  </a:lnTo>
                  <a:lnTo>
                    <a:pt x="857" y="216"/>
                  </a:lnTo>
                  <a:lnTo>
                    <a:pt x="863" y="224"/>
                  </a:lnTo>
                  <a:lnTo>
                    <a:pt x="868" y="231"/>
                  </a:lnTo>
                  <a:lnTo>
                    <a:pt x="871" y="239"/>
                  </a:lnTo>
                  <a:lnTo>
                    <a:pt x="871" y="239"/>
                  </a:lnTo>
                  <a:lnTo>
                    <a:pt x="879" y="260"/>
                  </a:lnTo>
                  <a:lnTo>
                    <a:pt x="885" y="281"/>
                  </a:lnTo>
                  <a:lnTo>
                    <a:pt x="889" y="306"/>
                  </a:lnTo>
                  <a:lnTo>
                    <a:pt x="890" y="334"/>
                  </a:lnTo>
                  <a:lnTo>
                    <a:pt x="894" y="507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518E63CD-C456-4C83-A248-40D36608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0025" y="1106488"/>
              <a:ext cx="1239838" cy="39688"/>
            </a:xfrm>
            <a:prstGeom prst="rect">
              <a:avLst/>
            </a:pr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706FA21D-7C93-44E3-B6E1-89ACAEC63F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8338" y="652463"/>
              <a:ext cx="303213" cy="128588"/>
            </a:xfrm>
            <a:custGeom>
              <a:avLst/>
              <a:gdLst>
                <a:gd name="T0" fmla="*/ 574 w 574"/>
                <a:gd name="T1" fmla="*/ 242 h 242"/>
                <a:gd name="T2" fmla="*/ 0 w 574"/>
                <a:gd name="T3" fmla="*/ 242 h 242"/>
                <a:gd name="T4" fmla="*/ 0 w 574"/>
                <a:gd name="T5" fmla="*/ 0 h 242"/>
                <a:gd name="T6" fmla="*/ 574 w 574"/>
                <a:gd name="T7" fmla="*/ 0 h 242"/>
                <a:gd name="T8" fmla="*/ 574 w 574"/>
                <a:gd name="T9" fmla="*/ 242 h 242"/>
                <a:gd name="T10" fmla="*/ 73 w 574"/>
                <a:gd name="T11" fmla="*/ 169 h 242"/>
                <a:gd name="T12" fmla="*/ 501 w 574"/>
                <a:gd name="T13" fmla="*/ 169 h 242"/>
                <a:gd name="T14" fmla="*/ 501 w 574"/>
                <a:gd name="T15" fmla="*/ 72 h 242"/>
                <a:gd name="T16" fmla="*/ 73 w 574"/>
                <a:gd name="T17" fmla="*/ 72 h 242"/>
                <a:gd name="T18" fmla="*/ 73 w 574"/>
                <a:gd name="T19" fmla="*/ 169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4" h="242">
                  <a:moveTo>
                    <a:pt x="574" y="242"/>
                  </a:moveTo>
                  <a:lnTo>
                    <a:pt x="0" y="242"/>
                  </a:lnTo>
                  <a:lnTo>
                    <a:pt x="0" y="0"/>
                  </a:lnTo>
                  <a:lnTo>
                    <a:pt x="574" y="0"/>
                  </a:lnTo>
                  <a:lnTo>
                    <a:pt x="574" y="242"/>
                  </a:lnTo>
                  <a:close/>
                  <a:moveTo>
                    <a:pt x="73" y="169"/>
                  </a:moveTo>
                  <a:lnTo>
                    <a:pt x="501" y="169"/>
                  </a:lnTo>
                  <a:lnTo>
                    <a:pt x="501" y="72"/>
                  </a:lnTo>
                  <a:lnTo>
                    <a:pt x="73" y="72"/>
                  </a:lnTo>
                  <a:lnTo>
                    <a:pt x="73" y="169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D21B5629-1D51-4427-A5AD-33A5369190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5188" y="1474788"/>
              <a:ext cx="236538" cy="238125"/>
            </a:xfrm>
            <a:custGeom>
              <a:avLst/>
              <a:gdLst>
                <a:gd name="T0" fmla="*/ 411 w 447"/>
                <a:gd name="T1" fmla="*/ 450 h 450"/>
                <a:gd name="T2" fmla="*/ 411 w 447"/>
                <a:gd name="T3" fmla="*/ 450 h 450"/>
                <a:gd name="T4" fmla="*/ 401 w 447"/>
                <a:gd name="T5" fmla="*/ 447 h 450"/>
                <a:gd name="T6" fmla="*/ 26 w 447"/>
                <a:gd name="T7" fmla="*/ 343 h 450"/>
                <a:gd name="T8" fmla="*/ 26 w 447"/>
                <a:gd name="T9" fmla="*/ 343 h 450"/>
                <a:gd name="T10" fmla="*/ 18 w 447"/>
                <a:gd name="T11" fmla="*/ 339 h 450"/>
                <a:gd name="T12" fmla="*/ 10 w 447"/>
                <a:gd name="T13" fmla="*/ 333 h 450"/>
                <a:gd name="T14" fmla="*/ 4 w 447"/>
                <a:gd name="T15" fmla="*/ 326 h 450"/>
                <a:gd name="T16" fmla="*/ 1 w 447"/>
                <a:gd name="T17" fmla="*/ 317 h 450"/>
                <a:gd name="T18" fmla="*/ 1 w 447"/>
                <a:gd name="T19" fmla="*/ 317 h 450"/>
                <a:gd name="T20" fmla="*/ 0 w 447"/>
                <a:gd name="T21" fmla="*/ 307 h 450"/>
                <a:gd name="T22" fmla="*/ 2 w 447"/>
                <a:gd name="T23" fmla="*/ 298 h 450"/>
                <a:gd name="T24" fmla="*/ 5 w 447"/>
                <a:gd name="T25" fmla="*/ 290 h 450"/>
                <a:gd name="T26" fmla="*/ 11 w 447"/>
                <a:gd name="T27" fmla="*/ 282 h 450"/>
                <a:gd name="T28" fmla="*/ 289 w 447"/>
                <a:gd name="T29" fmla="*/ 11 h 450"/>
                <a:gd name="T30" fmla="*/ 289 w 447"/>
                <a:gd name="T31" fmla="*/ 11 h 450"/>
                <a:gd name="T32" fmla="*/ 296 w 447"/>
                <a:gd name="T33" fmla="*/ 5 h 450"/>
                <a:gd name="T34" fmla="*/ 305 w 447"/>
                <a:gd name="T35" fmla="*/ 1 h 450"/>
                <a:gd name="T36" fmla="*/ 315 w 447"/>
                <a:gd name="T37" fmla="*/ 0 h 450"/>
                <a:gd name="T38" fmla="*/ 324 w 447"/>
                <a:gd name="T39" fmla="*/ 1 h 450"/>
                <a:gd name="T40" fmla="*/ 324 w 447"/>
                <a:gd name="T41" fmla="*/ 1 h 450"/>
                <a:gd name="T42" fmla="*/ 332 w 447"/>
                <a:gd name="T43" fmla="*/ 5 h 450"/>
                <a:gd name="T44" fmla="*/ 341 w 447"/>
                <a:gd name="T45" fmla="*/ 11 h 450"/>
                <a:gd name="T46" fmla="*/ 346 w 447"/>
                <a:gd name="T47" fmla="*/ 19 h 450"/>
                <a:gd name="T48" fmla="*/ 350 w 447"/>
                <a:gd name="T49" fmla="*/ 27 h 450"/>
                <a:gd name="T50" fmla="*/ 446 w 447"/>
                <a:gd name="T51" fmla="*/ 404 h 450"/>
                <a:gd name="T52" fmla="*/ 446 w 447"/>
                <a:gd name="T53" fmla="*/ 404 h 450"/>
                <a:gd name="T54" fmla="*/ 447 w 447"/>
                <a:gd name="T55" fmla="*/ 414 h 450"/>
                <a:gd name="T56" fmla="*/ 446 w 447"/>
                <a:gd name="T57" fmla="*/ 423 h 450"/>
                <a:gd name="T58" fmla="*/ 442 w 447"/>
                <a:gd name="T59" fmla="*/ 431 h 450"/>
                <a:gd name="T60" fmla="*/ 436 w 447"/>
                <a:gd name="T61" fmla="*/ 439 h 450"/>
                <a:gd name="T62" fmla="*/ 436 w 447"/>
                <a:gd name="T63" fmla="*/ 439 h 450"/>
                <a:gd name="T64" fmla="*/ 430 w 447"/>
                <a:gd name="T65" fmla="*/ 444 h 450"/>
                <a:gd name="T66" fmla="*/ 425 w 447"/>
                <a:gd name="T67" fmla="*/ 446 h 450"/>
                <a:gd name="T68" fmla="*/ 418 w 447"/>
                <a:gd name="T69" fmla="*/ 449 h 450"/>
                <a:gd name="T70" fmla="*/ 411 w 447"/>
                <a:gd name="T71" fmla="*/ 450 h 450"/>
                <a:gd name="T72" fmla="*/ 411 w 447"/>
                <a:gd name="T73" fmla="*/ 450 h 450"/>
                <a:gd name="T74" fmla="*/ 107 w 447"/>
                <a:gd name="T75" fmla="*/ 290 h 450"/>
                <a:gd name="T76" fmla="*/ 360 w 447"/>
                <a:gd name="T77" fmla="*/ 361 h 450"/>
                <a:gd name="T78" fmla="*/ 295 w 447"/>
                <a:gd name="T79" fmla="*/ 106 h 450"/>
                <a:gd name="T80" fmla="*/ 107 w 447"/>
                <a:gd name="T81" fmla="*/ 29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7" h="450">
                  <a:moveTo>
                    <a:pt x="411" y="450"/>
                  </a:moveTo>
                  <a:lnTo>
                    <a:pt x="411" y="450"/>
                  </a:lnTo>
                  <a:lnTo>
                    <a:pt x="401" y="447"/>
                  </a:lnTo>
                  <a:lnTo>
                    <a:pt x="26" y="343"/>
                  </a:lnTo>
                  <a:lnTo>
                    <a:pt x="26" y="343"/>
                  </a:lnTo>
                  <a:lnTo>
                    <a:pt x="18" y="339"/>
                  </a:lnTo>
                  <a:lnTo>
                    <a:pt x="10" y="333"/>
                  </a:lnTo>
                  <a:lnTo>
                    <a:pt x="4" y="326"/>
                  </a:lnTo>
                  <a:lnTo>
                    <a:pt x="1" y="317"/>
                  </a:lnTo>
                  <a:lnTo>
                    <a:pt x="1" y="317"/>
                  </a:lnTo>
                  <a:lnTo>
                    <a:pt x="0" y="307"/>
                  </a:lnTo>
                  <a:lnTo>
                    <a:pt x="2" y="298"/>
                  </a:lnTo>
                  <a:lnTo>
                    <a:pt x="5" y="290"/>
                  </a:lnTo>
                  <a:lnTo>
                    <a:pt x="11" y="282"/>
                  </a:lnTo>
                  <a:lnTo>
                    <a:pt x="289" y="11"/>
                  </a:lnTo>
                  <a:lnTo>
                    <a:pt x="289" y="11"/>
                  </a:lnTo>
                  <a:lnTo>
                    <a:pt x="296" y="5"/>
                  </a:lnTo>
                  <a:lnTo>
                    <a:pt x="305" y="1"/>
                  </a:lnTo>
                  <a:lnTo>
                    <a:pt x="315" y="0"/>
                  </a:lnTo>
                  <a:lnTo>
                    <a:pt x="324" y="1"/>
                  </a:lnTo>
                  <a:lnTo>
                    <a:pt x="324" y="1"/>
                  </a:lnTo>
                  <a:lnTo>
                    <a:pt x="332" y="5"/>
                  </a:lnTo>
                  <a:lnTo>
                    <a:pt x="341" y="11"/>
                  </a:lnTo>
                  <a:lnTo>
                    <a:pt x="346" y="19"/>
                  </a:lnTo>
                  <a:lnTo>
                    <a:pt x="350" y="27"/>
                  </a:lnTo>
                  <a:lnTo>
                    <a:pt x="446" y="404"/>
                  </a:lnTo>
                  <a:lnTo>
                    <a:pt x="446" y="404"/>
                  </a:lnTo>
                  <a:lnTo>
                    <a:pt x="447" y="414"/>
                  </a:lnTo>
                  <a:lnTo>
                    <a:pt x="446" y="423"/>
                  </a:lnTo>
                  <a:lnTo>
                    <a:pt x="442" y="431"/>
                  </a:lnTo>
                  <a:lnTo>
                    <a:pt x="436" y="439"/>
                  </a:lnTo>
                  <a:lnTo>
                    <a:pt x="436" y="439"/>
                  </a:lnTo>
                  <a:lnTo>
                    <a:pt x="430" y="444"/>
                  </a:lnTo>
                  <a:lnTo>
                    <a:pt x="425" y="446"/>
                  </a:lnTo>
                  <a:lnTo>
                    <a:pt x="418" y="449"/>
                  </a:lnTo>
                  <a:lnTo>
                    <a:pt x="411" y="450"/>
                  </a:lnTo>
                  <a:lnTo>
                    <a:pt x="411" y="450"/>
                  </a:lnTo>
                  <a:close/>
                  <a:moveTo>
                    <a:pt x="107" y="290"/>
                  </a:moveTo>
                  <a:lnTo>
                    <a:pt x="360" y="361"/>
                  </a:lnTo>
                  <a:lnTo>
                    <a:pt x="295" y="106"/>
                  </a:lnTo>
                  <a:lnTo>
                    <a:pt x="107" y="290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3CC66BDE-D56D-4D75-919A-B56670DE3A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8713" y="1382713"/>
              <a:ext cx="192088" cy="192088"/>
            </a:xfrm>
            <a:custGeom>
              <a:avLst/>
              <a:gdLst>
                <a:gd name="T0" fmla="*/ 164 w 363"/>
                <a:gd name="T1" fmla="*/ 362 h 363"/>
                <a:gd name="T2" fmla="*/ 111 w 363"/>
                <a:gd name="T3" fmla="*/ 348 h 363"/>
                <a:gd name="T4" fmla="*/ 67 w 363"/>
                <a:gd name="T5" fmla="*/ 321 h 363"/>
                <a:gd name="T6" fmla="*/ 32 w 363"/>
                <a:gd name="T7" fmla="*/ 283 h 363"/>
                <a:gd name="T8" fmla="*/ 8 w 363"/>
                <a:gd name="T9" fmla="*/ 236 h 363"/>
                <a:gd name="T10" fmla="*/ 0 w 363"/>
                <a:gd name="T11" fmla="*/ 181 h 363"/>
                <a:gd name="T12" fmla="*/ 5 w 363"/>
                <a:gd name="T13" fmla="*/ 145 h 363"/>
                <a:gd name="T14" fmla="*/ 22 w 363"/>
                <a:gd name="T15" fmla="*/ 96 h 363"/>
                <a:gd name="T16" fmla="*/ 54 w 363"/>
                <a:gd name="T17" fmla="*/ 54 h 363"/>
                <a:gd name="T18" fmla="*/ 96 w 363"/>
                <a:gd name="T19" fmla="*/ 22 h 363"/>
                <a:gd name="T20" fmla="*/ 145 w 363"/>
                <a:gd name="T21" fmla="*/ 5 h 363"/>
                <a:gd name="T22" fmla="*/ 182 w 363"/>
                <a:gd name="T23" fmla="*/ 0 h 363"/>
                <a:gd name="T24" fmla="*/ 236 w 363"/>
                <a:gd name="T25" fmla="*/ 8 h 363"/>
                <a:gd name="T26" fmla="*/ 283 w 363"/>
                <a:gd name="T27" fmla="*/ 32 h 363"/>
                <a:gd name="T28" fmla="*/ 321 w 363"/>
                <a:gd name="T29" fmla="*/ 67 h 363"/>
                <a:gd name="T30" fmla="*/ 348 w 363"/>
                <a:gd name="T31" fmla="*/ 111 h 363"/>
                <a:gd name="T32" fmla="*/ 362 w 363"/>
                <a:gd name="T33" fmla="*/ 164 h 363"/>
                <a:gd name="T34" fmla="*/ 362 w 363"/>
                <a:gd name="T35" fmla="*/ 200 h 363"/>
                <a:gd name="T36" fmla="*/ 348 w 363"/>
                <a:gd name="T37" fmla="*/ 252 h 363"/>
                <a:gd name="T38" fmla="*/ 321 w 363"/>
                <a:gd name="T39" fmla="*/ 297 h 363"/>
                <a:gd name="T40" fmla="*/ 283 w 363"/>
                <a:gd name="T41" fmla="*/ 332 h 363"/>
                <a:gd name="T42" fmla="*/ 236 w 363"/>
                <a:gd name="T43" fmla="*/ 355 h 363"/>
                <a:gd name="T44" fmla="*/ 182 w 363"/>
                <a:gd name="T45" fmla="*/ 363 h 363"/>
                <a:gd name="T46" fmla="*/ 182 w 363"/>
                <a:gd name="T47" fmla="*/ 72 h 363"/>
                <a:gd name="T48" fmla="*/ 150 w 363"/>
                <a:gd name="T49" fmla="*/ 78 h 363"/>
                <a:gd name="T50" fmla="*/ 122 w 363"/>
                <a:gd name="T51" fmla="*/ 91 h 363"/>
                <a:gd name="T52" fmla="*/ 98 w 363"/>
                <a:gd name="T53" fmla="*/ 112 h 363"/>
                <a:gd name="T54" fmla="*/ 82 w 363"/>
                <a:gd name="T55" fmla="*/ 139 h 363"/>
                <a:gd name="T56" fmla="*/ 74 w 363"/>
                <a:gd name="T57" fmla="*/ 171 h 363"/>
                <a:gd name="T58" fmla="*/ 74 w 363"/>
                <a:gd name="T59" fmla="*/ 193 h 363"/>
                <a:gd name="T60" fmla="*/ 82 w 363"/>
                <a:gd name="T61" fmla="*/ 224 h 363"/>
                <a:gd name="T62" fmla="*/ 98 w 363"/>
                <a:gd name="T63" fmla="*/ 251 h 363"/>
                <a:gd name="T64" fmla="*/ 122 w 363"/>
                <a:gd name="T65" fmla="*/ 272 h 363"/>
                <a:gd name="T66" fmla="*/ 150 w 363"/>
                <a:gd name="T67" fmla="*/ 285 h 363"/>
                <a:gd name="T68" fmla="*/ 182 w 363"/>
                <a:gd name="T69" fmla="*/ 291 h 363"/>
                <a:gd name="T70" fmla="*/ 203 w 363"/>
                <a:gd name="T71" fmla="*/ 289 h 363"/>
                <a:gd name="T72" fmla="*/ 234 w 363"/>
                <a:gd name="T73" fmla="*/ 277 h 363"/>
                <a:gd name="T74" fmla="*/ 258 w 363"/>
                <a:gd name="T75" fmla="*/ 258 h 363"/>
                <a:gd name="T76" fmla="*/ 277 w 363"/>
                <a:gd name="T77" fmla="*/ 234 h 363"/>
                <a:gd name="T78" fmla="*/ 289 w 363"/>
                <a:gd name="T79" fmla="*/ 203 h 363"/>
                <a:gd name="T80" fmla="*/ 291 w 363"/>
                <a:gd name="T81" fmla="*/ 181 h 363"/>
                <a:gd name="T82" fmla="*/ 285 w 363"/>
                <a:gd name="T83" fmla="*/ 150 h 363"/>
                <a:gd name="T84" fmla="*/ 272 w 363"/>
                <a:gd name="T85" fmla="*/ 122 h 363"/>
                <a:gd name="T86" fmla="*/ 251 w 363"/>
                <a:gd name="T87" fmla="*/ 98 h 363"/>
                <a:gd name="T88" fmla="*/ 224 w 363"/>
                <a:gd name="T89" fmla="*/ 82 h 363"/>
                <a:gd name="T90" fmla="*/ 193 w 363"/>
                <a:gd name="T91" fmla="*/ 7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3" h="363">
                  <a:moveTo>
                    <a:pt x="182" y="363"/>
                  </a:moveTo>
                  <a:lnTo>
                    <a:pt x="182" y="363"/>
                  </a:lnTo>
                  <a:lnTo>
                    <a:pt x="164" y="362"/>
                  </a:lnTo>
                  <a:lnTo>
                    <a:pt x="145" y="359"/>
                  </a:lnTo>
                  <a:lnTo>
                    <a:pt x="127" y="355"/>
                  </a:lnTo>
                  <a:lnTo>
                    <a:pt x="111" y="348"/>
                  </a:lnTo>
                  <a:lnTo>
                    <a:pt x="96" y="341"/>
                  </a:lnTo>
                  <a:lnTo>
                    <a:pt x="81" y="332"/>
                  </a:lnTo>
                  <a:lnTo>
                    <a:pt x="67" y="321"/>
                  </a:lnTo>
                  <a:lnTo>
                    <a:pt x="54" y="310"/>
                  </a:lnTo>
                  <a:lnTo>
                    <a:pt x="42" y="297"/>
                  </a:lnTo>
                  <a:lnTo>
                    <a:pt x="32" y="283"/>
                  </a:lnTo>
                  <a:lnTo>
                    <a:pt x="22" y="268"/>
                  </a:lnTo>
                  <a:lnTo>
                    <a:pt x="15" y="252"/>
                  </a:lnTo>
                  <a:lnTo>
                    <a:pt x="8" y="236"/>
                  </a:lnTo>
                  <a:lnTo>
                    <a:pt x="5" y="218"/>
                  </a:lnTo>
                  <a:lnTo>
                    <a:pt x="1" y="200"/>
                  </a:lnTo>
                  <a:lnTo>
                    <a:pt x="0" y="181"/>
                  </a:lnTo>
                  <a:lnTo>
                    <a:pt x="0" y="181"/>
                  </a:lnTo>
                  <a:lnTo>
                    <a:pt x="1" y="164"/>
                  </a:lnTo>
                  <a:lnTo>
                    <a:pt x="5" y="145"/>
                  </a:lnTo>
                  <a:lnTo>
                    <a:pt x="8" y="127"/>
                  </a:lnTo>
                  <a:lnTo>
                    <a:pt x="15" y="111"/>
                  </a:lnTo>
                  <a:lnTo>
                    <a:pt x="22" y="96"/>
                  </a:lnTo>
                  <a:lnTo>
                    <a:pt x="32" y="81"/>
                  </a:lnTo>
                  <a:lnTo>
                    <a:pt x="42" y="67"/>
                  </a:lnTo>
                  <a:lnTo>
                    <a:pt x="54" y="54"/>
                  </a:lnTo>
                  <a:lnTo>
                    <a:pt x="67" y="42"/>
                  </a:lnTo>
                  <a:lnTo>
                    <a:pt x="81" y="32"/>
                  </a:lnTo>
                  <a:lnTo>
                    <a:pt x="96" y="22"/>
                  </a:lnTo>
                  <a:lnTo>
                    <a:pt x="111" y="15"/>
                  </a:lnTo>
                  <a:lnTo>
                    <a:pt x="127" y="8"/>
                  </a:lnTo>
                  <a:lnTo>
                    <a:pt x="145" y="5"/>
                  </a:lnTo>
                  <a:lnTo>
                    <a:pt x="164" y="1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200" y="1"/>
                  </a:lnTo>
                  <a:lnTo>
                    <a:pt x="219" y="5"/>
                  </a:lnTo>
                  <a:lnTo>
                    <a:pt x="236" y="8"/>
                  </a:lnTo>
                  <a:lnTo>
                    <a:pt x="252" y="15"/>
                  </a:lnTo>
                  <a:lnTo>
                    <a:pt x="268" y="22"/>
                  </a:lnTo>
                  <a:lnTo>
                    <a:pt x="283" y="32"/>
                  </a:lnTo>
                  <a:lnTo>
                    <a:pt x="297" y="42"/>
                  </a:lnTo>
                  <a:lnTo>
                    <a:pt x="310" y="54"/>
                  </a:lnTo>
                  <a:lnTo>
                    <a:pt x="321" y="67"/>
                  </a:lnTo>
                  <a:lnTo>
                    <a:pt x="332" y="81"/>
                  </a:lnTo>
                  <a:lnTo>
                    <a:pt x="341" y="96"/>
                  </a:lnTo>
                  <a:lnTo>
                    <a:pt x="348" y="111"/>
                  </a:lnTo>
                  <a:lnTo>
                    <a:pt x="355" y="127"/>
                  </a:lnTo>
                  <a:lnTo>
                    <a:pt x="359" y="145"/>
                  </a:lnTo>
                  <a:lnTo>
                    <a:pt x="362" y="164"/>
                  </a:lnTo>
                  <a:lnTo>
                    <a:pt x="363" y="181"/>
                  </a:lnTo>
                  <a:lnTo>
                    <a:pt x="363" y="181"/>
                  </a:lnTo>
                  <a:lnTo>
                    <a:pt x="362" y="200"/>
                  </a:lnTo>
                  <a:lnTo>
                    <a:pt x="359" y="218"/>
                  </a:lnTo>
                  <a:lnTo>
                    <a:pt x="355" y="236"/>
                  </a:lnTo>
                  <a:lnTo>
                    <a:pt x="348" y="252"/>
                  </a:lnTo>
                  <a:lnTo>
                    <a:pt x="341" y="268"/>
                  </a:lnTo>
                  <a:lnTo>
                    <a:pt x="332" y="283"/>
                  </a:lnTo>
                  <a:lnTo>
                    <a:pt x="321" y="297"/>
                  </a:lnTo>
                  <a:lnTo>
                    <a:pt x="310" y="310"/>
                  </a:lnTo>
                  <a:lnTo>
                    <a:pt x="297" y="321"/>
                  </a:lnTo>
                  <a:lnTo>
                    <a:pt x="283" y="332"/>
                  </a:lnTo>
                  <a:lnTo>
                    <a:pt x="268" y="341"/>
                  </a:lnTo>
                  <a:lnTo>
                    <a:pt x="252" y="348"/>
                  </a:lnTo>
                  <a:lnTo>
                    <a:pt x="236" y="355"/>
                  </a:lnTo>
                  <a:lnTo>
                    <a:pt x="219" y="359"/>
                  </a:lnTo>
                  <a:lnTo>
                    <a:pt x="200" y="362"/>
                  </a:lnTo>
                  <a:lnTo>
                    <a:pt x="182" y="363"/>
                  </a:lnTo>
                  <a:lnTo>
                    <a:pt x="182" y="363"/>
                  </a:lnTo>
                  <a:close/>
                  <a:moveTo>
                    <a:pt x="182" y="72"/>
                  </a:moveTo>
                  <a:lnTo>
                    <a:pt x="182" y="72"/>
                  </a:lnTo>
                  <a:lnTo>
                    <a:pt x="171" y="74"/>
                  </a:lnTo>
                  <a:lnTo>
                    <a:pt x="160" y="75"/>
                  </a:lnTo>
                  <a:lnTo>
                    <a:pt x="150" y="78"/>
                  </a:lnTo>
                  <a:lnTo>
                    <a:pt x="139" y="82"/>
                  </a:lnTo>
                  <a:lnTo>
                    <a:pt x="130" y="87"/>
                  </a:lnTo>
                  <a:lnTo>
                    <a:pt x="122" y="91"/>
                  </a:lnTo>
                  <a:lnTo>
                    <a:pt x="112" y="98"/>
                  </a:lnTo>
                  <a:lnTo>
                    <a:pt x="105" y="105"/>
                  </a:lnTo>
                  <a:lnTo>
                    <a:pt x="98" y="112"/>
                  </a:lnTo>
                  <a:lnTo>
                    <a:pt x="91" y="122"/>
                  </a:lnTo>
                  <a:lnTo>
                    <a:pt x="87" y="130"/>
                  </a:lnTo>
                  <a:lnTo>
                    <a:pt x="82" y="139"/>
                  </a:lnTo>
                  <a:lnTo>
                    <a:pt x="78" y="150"/>
                  </a:lnTo>
                  <a:lnTo>
                    <a:pt x="75" y="160"/>
                  </a:lnTo>
                  <a:lnTo>
                    <a:pt x="74" y="171"/>
                  </a:lnTo>
                  <a:lnTo>
                    <a:pt x="74" y="181"/>
                  </a:lnTo>
                  <a:lnTo>
                    <a:pt x="74" y="181"/>
                  </a:lnTo>
                  <a:lnTo>
                    <a:pt x="74" y="193"/>
                  </a:lnTo>
                  <a:lnTo>
                    <a:pt x="75" y="203"/>
                  </a:lnTo>
                  <a:lnTo>
                    <a:pt x="78" y="214"/>
                  </a:lnTo>
                  <a:lnTo>
                    <a:pt x="82" y="224"/>
                  </a:lnTo>
                  <a:lnTo>
                    <a:pt x="87" y="234"/>
                  </a:lnTo>
                  <a:lnTo>
                    <a:pt x="91" y="242"/>
                  </a:lnTo>
                  <a:lnTo>
                    <a:pt x="98" y="251"/>
                  </a:lnTo>
                  <a:lnTo>
                    <a:pt x="105" y="258"/>
                  </a:lnTo>
                  <a:lnTo>
                    <a:pt x="112" y="265"/>
                  </a:lnTo>
                  <a:lnTo>
                    <a:pt x="122" y="272"/>
                  </a:lnTo>
                  <a:lnTo>
                    <a:pt x="130" y="277"/>
                  </a:lnTo>
                  <a:lnTo>
                    <a:pt x="139" y="282"/>
                  </a:lnTo>
                  <a:lnTo>
                    <a:pt x="150" y="285"/>
                  </a:lnTo>
                  <a:lnTo>
                    <a:pt x="160" y="289"/>
                  </a:lnTo>
                  <a:lnTo>
                    <a:pt x="171" y="290"/>
                  </a:lnTo>
                  <a:lnTo>
                    <a:pt x="182" y="291"/>
                  </a:lnTo>
                  <a:lnTo>
                    <a:pt x="182" y="291"/>
                  </a:lnTo>
                  <a:lnTo>
                    <a:pt x="193" y="290"/>
                  </a:lnTo>
                  <a:lnTo>
                    <a:pt x="203" y="289"/>
                  </a:lnTo>
                  <a:lnTo>
                    <a:pt x="214" y="285"/>
                  </a:lnTo>
                  <a:lnTo>
                    <a:pt x="224" y="282"/>
                  </a:lnTo>
                  <a:lnTo>
                    <a:pt x="234" y="277"/>
                  </a:lnTo>
                  <a:lnTo>
                    <a:pt x="242" y="272"/>
                  </a:lnTo>
                  <a:lnTo>
                    <a:pt x="251" y="265"/>
                  </a:lnTo>
                  <a:lnTo>
                    <a:pt x="258" y="258"/>
                  </a:lnTo>
                  <a:lnTo>
                    <a:pt x="265" y="251"/>
                  </a:lnTo>
                  <a:lnTo>
                    <a:pt x="272" y="242"/>
                  </a:lnTo>
                  <a:lnTo>
                    <a:pt x="277" y="234"/>
                  </a:lnTo>
                  <a:lnTo>
                    <a:pt x="282" y="224"/>
                  </a:lnTo>
                  <a:lnTo>
                    <a:pt x="285" y="214"/>
                  </a:lnTo>
                  <a:lnTo>
                    <a:pt x="289" y="203"/>
                  </a:lnTo>
                  <a:lnTo>
                    <a:pt x="290" y="193"/>
                  </a:lnTo>
                  <a:lnTo>
                    <a:pt x="291" y="181"/>
                  </a:lnTo>
                  <a:lnTo>
                    <a:pt x="291" y="181"/>
                  </a:lnTo>
                  <a:lnTo>
                    <a:pt x="290" y="171"/>
                  </a:lnTo>
                  <a:lnTo>
                    <a:pt x="289" y="160"/>
                  </a:lnTo>
                  <a:lnTo>
                    <a:pt x="285" y="150"/>
                  </a:lnTo>
                  <a:lnTo>
                    <a:pt x="282" y="139"/>
                  </a:lnTo>
                  <a:lnTo>
                    <a:pt x="277" y="130"/>
                  </a:lnTo>
                  <a:lnTo>
                    <a:pt x="272" y="122"/>
                  </a:lnTo>
                  <a:lnTo>
                    <a:pt x="265" y="112"/>
                  </a:lnTo>
                  <a:lnTo>
                    <a:pt x="258" y="105"/>
                  </a:lnTo>
                  <a:lnTo>
                    <a:pt x="251" y="98"/>
                  </a:lnTo>
                  <a:lnTo>
                    <a:pt x="242" y="91"/>
                  </a:lnTo>
                  <a:lnTo>
                    <a:pt x="234" y="87"/>
                  </a:lnTo>
                  <a:lnTo>
                    <a:pt x="224" y="82"/>
                  </a:lnTo>
                  <a:lnTo>
                    <a:pt x="214" y="78"/>
                  </a:lnTo>
                  <a:lnTo>
                    <a:pt x="203" y="75"/>
                  </a:lnTo>
                  <a:lnTo>
                    <a:pt x="193" y="74"/>
                  </a:lnTo>
                  <a:lnTo>
                    <a:pt x="182" y="72"/>
                  </a:lnTo>
                  <a:lnTo>
                    <a:pt x="182" y="72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B9F42487-A1FD-4E44-B238-E838B71F7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763" y="1425575"/>
              <a:ext cx="153988" cy="104775"/>
            </a:xfrm>
            <a:custGeom>
              <a:avLst/>
              <a:gdLst>
                <a:gd name="T0" fmla="*/ 34 w 291"/>
                <a:gd name="T1" fmla="*/ 198 h 198"/>
                <a:gd name="T2" fmla="*/ 0 w 291"/>
                <a:gd name="T3" fmla="*/ 134 h 198"/>
                <a:gd name="T4" fmla="*/ 257 w 291"/>
                <a:gd name="T5" fmla="*/ 0 h 198"/>
                <a:gd name="T6" fmla="*/ 291 w 291"/>
                <a:gd name="T7" fmla="*/ 64 h 198"/>
                <a:gd name="T8" fmla="*/ 34 w 291"/>
                <a:gd name="T9" fmla="*/ 19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" h="198">
                  <a:moveTo>
                    <a:pt x="34" y="198"/>
                  </a:moveTo>
                  <a:lnTo>
                    <a:pt x="0" y="134"/>
                  </a:lnTo>
                  <a:lnTo>
                    <a:pt x="257" y="0"/>
                  </a:lnTo>
                  <a:lnTo>
                    <a:pt x="291" y="64"/>
                  </a:lnTo>
                  <a:lnTo>
                    <a:pt x="34" y="198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34">
            <a:extLst>
              <a:ext uri="{FF2B5EF4-FFF2-40B4-BE49-F238E27FC236}">
                <a16:creationId xmlns:a16="http://schemas.microsoft.com/office/drawing/2014/main" id="{7F622A77-6A13-4B5F-B176-0CE97A645E17}"/>
              </a:ext>
            </a:extLst>
          </p:cNvPr>
          <p:cNvGrpSpPr/>
          <p:nvPr/>
        </p:nvGrpSpPr>
        <p:grpSpPr>
          <a:xfrm>
            <a:off x="1836072" y="3257691"/>
            <a:ext cx="339741" cy="484868"/>
            <a:chOff x="3627438" y="417513"/>
            <a:chExt cx="969962" cy="1384300"/>
          </a:xfrm>
        </p:grpSpPr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3F7CF7E0-7FDD-4552-AAF4-CF9D155E46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9038" y="1258888"/>
              <a:ext cx="746125" cy="450850"/>
            </a:xfrm>
            <a:custGeom>
              <a:avLst/>
              <a:gdLst>
                <a:gd name="T0" fmla="*/ 166 w 1410"/>
                <a:gd name="T1" fmla="*/ 850 h 850"/>
                <a:gd name="T2" fmla="*/ 117 w 1410"/>
                <a:gd name="T3" fmla="*/ 843 h 850"/>
                <a:gd name="T4" fmla="*/ 74 w 1410"/>
                <a:gd name="T5" fmla="*/ 822 h 850"/>
                <a:gd name="T6" fmla="*/ 39 w 1410"/>
                <a:gd name="T7" fmla="*/ 789 h 850"/>
                <a:gd name="T8" fmla="*/ 13 w 1410"/>
                <a:gd name="T9" fmla="*/ 748 h 850"/>
                <a:gd name="T10" fmla="*/ 2 w 1410"/>
                <a:gd name="T11" fmla="*/ 700 h 850"/>
                <a:gd name="T12" fmla="*/ 0 w 1410"/>
                <a:gd name="T13" fmla="*/ 166 h 850"/>
                <a:gd name="T14" fmla="*/ 9 w 1410"/>
                <a:gd name="T15" fmla="*/ 116 h 850"/>
                <a:gd name="T16" fmla="*/ 28 w 1410"/>
                <a:gd name="T17" fmla="*/ 72 h 850"/>
                <a:gd name="T18" fmla="*/ 61 w 1410"/>
                <a:gd name="T19" fmla="*/ 37 h 850"/>
                <a:gd name="T20" fmla="*/ 102 w 1410"/>
                <a:gd name="T21" fmla="*/ 13 h 850"/>
                <a:gd name="T22" fmla="*/ 149 w 1410"/>
                <a:gd name="T23" fmla="*/ 0 h 850"/>
                <a:gd name="T24" fmla="*/ 1245 w 1410"/>
                <a:gd name="T25" fmla="*/ 0 h 850"/>
                <a:gd name="T26" fmla="*/ 1294 w 1410"/>
                <a:gd name="T27" fmla="*/ 7 h 850"/>
                <a:gd name="T28" fmla="*/ 1337 w 1410"/>
                <a:gd name="T29" fmla="*/ 28 h 850"/>
                <a:gd name="T30" fmla="*/ 1372 w 1410"/>
                <a:gd name="T31" fmla="*/ 60 h 850"/>
                <a:gd name="T32" fmla="*/ 1397 w 1410"/>
                <a:gd name="T33" fmla="*/ 101 h 850"/>
                <a:gd name="T34" fmla="*/ 1409 w 1410"/>
                <a:gd name="T35" fmla="*/ 148 h 850"/>
                <a:gd name="T36" fmla="*/ 1410 w 1410"/>
                <a:gd name="T37" fmla="*/ 684 h 850"/>
                <a:gd name="T38" fmla="*/ 1403 w 1410"/>
                <a:gd name="T39" fmla="*/ 733 h 850"/>
                <a:gd name="T40" fmla="*/ 1382 w 1410"/>
                <a:gd name="T41" fmla="*/ 776 h 850"/>
                <a:gd name="T42" fmla="*/ 1350 w 1410"/>
                <a:gd name="T43" fmla="*/ 813 h 850"/>
                <a:gd name="T44" fmla="*/ 1309 w 1410"/>
                <a:gd name="T45" fmla="*/ 837 h 850"/>
                <a:gd name="T46" fmla="*/ 1262 w 1410"/>
                <a:gd name="T47" fmla="*/ 849 h 850"/>
                <a:gd name="T48" fmla="*/ 166 w 1410"/>
                <a:gd name="T49" fmla="*/ 72 h 850"/>
                <a:gd name="T50" fmla="*/ 147 w 1410"/>
                <a:gd name="T51" fmla="*/ 73 h 850"/>
                <a:gd name="T52" fmla="*/ 122 w 1410"/>
                <a:gd name="T53" fmla="*/ 83 h 850"/>
                <a:gd name="T54" fmla="*/ 101 w 1410"/>
                <a:gd name="T55" fmla="*/ 99 h 850"/>
                <a:gd name="T56" fmla="*/ 84 w 1410"/>
                <a:gd name="T57" fmla="*/ 121 h 850"/>
                <a:gd name="T58" fmla="*/ 75 w 1410"/>
                <a:gd name="T59" fmla="*/ 147 h 850"/>
                <a:gd name="T60" fmla="*/ 73 w 1410"/>
                <a:gd name="T61" fmla="*/ 684 h 850"/>
                <a:gd name="T62" fmla="*/ 75 w 1410"/>
                <a:gd name="T63" fmla="*/ 703 h 850"/>
                <a:gd name="T64" fmla="*/ 84 w 1410"/>
                <a:gd name="T65" fmla="*/ 728 h 850"/>
                <a:gd name="T66" fmla="*/ 101 w 1410"/>
                <a:gd name="T67" fmla="*/ 751 h 850"/>
                <a:gd name="T68" fmla="*/ 122 w 1410"/>
                <a:gd name="T69" fmla="*/ 766 h 850"/>
                <a:gd name="T70" fmla="*/ 147 w 1410"/>
                <a:gd name="T71" fmla="*/ 775 h 850"/>
                <a:gd name="T72" fmla="*/ 1245 w 1410"/>
                <a:gd name="T73" fmla="*/ 777 h 850"/>
                <a:gd name="T74" fmla="*/ 1264 w 1410"/>
                <a:gd name="T75" fmla="*/ 775 h 850"/>
                <a:gd name="T76" fmla="*/ 1290 w 1410"/>
                <a:gd name="T77" fmla="*/ 766 h 850"/>
                <a:gd name="T78" fmla="*/ 1311 w 1410"/>
                <a:gd name="T79" fmla="*/ 751 h 850"/>
                <a:gd name="T80" fmla="*/ 1327 w 1410"/>
                <a:gd name="T81" fmla="*/ 728 h 850"/>
                <a:gd name="T82" fmla="*/ 1336 w 1410"/>
                <a:gd name="T83" fmla="*/ 703 h 850"/>
                <a:gd name="T84" fmla="*/ 1337 w 1410"/>
                <a:gd name="T85" fmla="*/ 166 h 850"/>
                <a:gd name="T86" fmla="*/ 1336 w 1410"/>
                <a:gd name="T87" fmla="*/ 147 h 850"/>
                <a:gd name="T88" fmla="*/ 1327 w 1410"/>
                <a:gd name="T89" fmla="*/ 121 h 850"/>
                <a:gd name="T90" fmla="*/ 1311 w 1410"/>
                <a:gd name="T91" fmla="*/ 99 h 850"/>
                <a:gd name="T92" fmla="*/ 1290 w 1410"/>
                <a:gd name="T93" fmla="*/ 83 h 850"/>
                <a:gd name="T94" fmla="*/ 1264 w 1410"/>
                <a:gd name="T95" fmla="*/ 73 h 850"/>
                <a:gd name="T96" fmla="*/ 166 w 1410"/>
                <a:gd name="T97" fmla="*/ 72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10" h="850">
                  <a:moveTo>
                    <a:pt x="1245" y="850"/>
                  </a:moveTo>
                  <a:lnTo>
                    <a:pt x="166" y="850"/>
                  </a:lnTo>
                  <a:lnTo>
                    <a:pt x="166" y="850"/>
                  </a:lnTo>
                  <a:lnTo>
                    <a:pt x="149" y="849"/>
                  </a:lnTo>
                  <a:lnTo>
                    <a:pt x="132" y="846"/>
                  </a:lnTo>
                  <a:lnTo>
                    <a:pt x="117" y="843"/>
                  </a:lnTo>
                  <a:lnTo>
                    <a:pt x="102" y="837"/>
                  </a:lnTo>
                  <a:lnTo>
                    <a:pt x="87" y="830"/>
                  </a:lnTo>
                  <a:lnTo>
                    <a:pt x="74" y="822"/>
                  </a:lnTo>
                  <a:lnTo>
                    <a:pt x="61" y="813"/>
                  </a:lnTo>
                  <a:lnTo>
                    <a:pt x="49" y="801"/>
                  </a:lnTo>
                  <a:lnTo>
                    <a:pt x="39" y="789"/>
                  </a:lnTo>
                  <a:lnTo>
                    <a:pt x="28" y="776"/>
                  </a:lnTo>
                  <a:lnTo>
                    <a:pt x="20" y="763"/>
                  </a:lnTo>
                  <a:lnTo>
                    <a:pt x="13" y="748"/>
                  </a:lnTo>
                  <a:lnTo>
                    <a:pt x="9" y="733"/>
                  </a:lnTo>
                  <a:lnTo>
                    <a:pt x="4" y="718"/>
                  </a:lnTo>
                  <a:lnTo>
                    <a:pt x="2" y="700"/>
                  </a:lnTo>
                  <a:lnTo>
                    <a:pt x="0" y="684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2" y="148"/>
                  </a:lnTo>
                  <a:lnTo>
                    <a:pt x="4" y="132"/>
                  </a:lnTo>
                  <a:lnTo>
                    <a:pt x="9" y="116"/>
                  </a:lnTo>
                  <a:lnTo>
                    <a:pt x="13" y="101"/>
                  </a:lnTo>
                  <a:lnTo>
                    <a:pt x="20" y="86"/>
                  </a:lnTo>
                  <a:lnTo>
                    <a:pt x="28" y="72"/>
                  </a:lnTo>
                  <a:lnTo>
                    <a:pt x="39" y="60"/>
                  </a:lnTo>
                  <a:lnTo>
                    <a:pt x="49" y="48"/>
                  </a:lnTo>
                  <a:lnTo>
                    <a:pt x="61" y="37"/>
                  </a:lnTo>
                  <a:lnTo>
                    <a:pt x="74" y="28"/>
                  </a:lnTo>
                  <a:lnTo>
                    <a:pt x="87" y="20"/>
                  </a:lnTo>
                  <a:lnTo>
                    <a:pt x="102" y="13"/>
                  </a:lnTo>
                  <a:lnTo>
                    <a:pt x="117" y="7"/>
                  </a:lnTo>
                  <a:lnTo>
                    <a:pt x="132" y="3"/>
                  </a:lnTo>
                  <a:lnTo>
                    <a:pt x="149" y="0"/>
                  </a:lnTo>
                  <a:lnTo>
                    <a:pt x="166" y="0"/>
                  </a:lnTo>
                  <a:lnTo>
                    <a:pt x="1245" y="0"/>
                  </a:lnTo>
                  <a:lnTo>
                    <a:pt x="1245" y="0"/>
                  </a:lnTo>
                  <a:lnTo>
                    <a:pt x="1262" y="0"/>
                  </a:lnTo>
                  <a:lnTo>
                    <a:pt x="1278" y="3"/>
                  </a:lnTo>
                  <a:lnTo>
                    <a:pt x="1294" y="7"/>
                  </a:lnTo>
                  <a:lnTo>
                    <a:pt x="1309" y="13"/>
                  </a:lnTo>
                  <a:lnTo>
                    <a:pt x="1323" y="20"/>
                  </a:lnTo>
                  <a:lnTo>
                    <a:pt x="1337" y="28"/>
                  </a:lnTo>
                  <a:lnTo>
                    <a:pt x="1350" y="37"/>
                  </a:lnTo>
                  <a:lnTo>
                    <a:pt x="1362" y="48"/>
                  </a:lnTo>
                  <a:lnTo>
                    <a:pt x="1372" y="60"/>
                  </a:lnTo>
                  <a:lnTo>
                    <a:pt x="1382" y="72"/>
                  </a:lnTo>
                  <a:lnTo>
                    <a:pt x="1390" y="86"/>
                  </a:lnTo>
                  <a:lnTo>
                    <a:pt x="1397" y="101"/>
                  </a:lnTo>
                  <a:lnTo>
                    <a:pt x="1403" y="116"/>
                  </a:lnTo>
                  <a:lnTo>
                    <a:pt x="1406" y="132"/>
                  </a:lnTo>
                  <a:lnTo>
                    <a:pt x="1409" y="148"/>
                  </a:lnTo>
                  <a:lnTo>
                    <a:pt x="1410" y="166"/>
                  </a:lnTo>
                  <a:lnTo>
                    <a:pt x="1410" y="684"/>
                  </a:lnTo>
                  <a:lnTo>
                    <a:pt x="1410" y="684"/>
                  </a:lnTo>
                  <a:lnTo>
                    <a:pt x="1409" y="700"/>
                  </a:lnTo>
                  <a:lnTo>
                    <a:pt x="1406" y="718"/>
                  </a:lnTo>
                  <a:lnTo>
                    <a:pt x="1403" y="733"/>
                  </a:lnTo>
                  <a:lnTo>
                    <a:pt x="1397" y="748"/>
                  </a:lnTo>
                  <a:lnTo>
                    <a:pt x="1390" y="763"/>
                  </a:lnTo>
                  <a:lnTo>
                    <a:pt x="1382" y="776"/>
                  </a:lnTo>
                  <a:lnTo>
                    <a:pt x="1372" y="789"/>
                  </a:lnTo>
                  <a:lnTo>
                    <a:pt x="1362" y="801"/>
                  </a:lnTo>
                  <a:lnTo>
                    <a:pt x="1350" y="813"/>
                  </a:lnTo>
                  <a:lnTo>
                    <a:pt x="1337" y="822"/>
                  </a:lnTo>
                  <a:lnTo>
                    <a:pt x="1323" y="830"/>
                  </a:lnTo>
                  <a:lnTo>
                    <a:pt x="1309" y="837"/>
                  </a:lnTo>
                  <a:lnTo>
                    <a:pt x="1294" y="843"/>
                  </a:lnTo>
                  <a:lnTo>
                    <a:pt x="1278" y="846"/>
                  </a:lnTo>
                  <a:lnTo>
                    <a:pt x="1262" y="849"/>
                  </a:lnTo>
                  <a:lnTo>
                    <a:pt x="1245" y="850"/>
                  </a:lnTo>
                  <a:lnTo>
                    <a:pt x="1245" y="850"/>
                  </a:lnTo>
                  <a:close/>
                  <a:moveTo>
                    <a:pt x="166" y="72"/>
                  </a:moveTo>
                  <a:lnTo>
                    <a:pt x="166" y="72"/>
                  </a:lnTo>
                  <a:lnTo>
                    <a:pt x="157" y="72"/>
                  </a:lnTo>
                  <a:lnTo>
                    <a:pt x="147" y="73"/>
                  </a:lnTo>
                  <a:lnTo>
                    <a:pt x="138" y="76"/>
                  </a:lnTo>
                  <a:lnTo>
                    <a:pt x="130" y="79"/>
                  </a:lnTo>
                  <a:lnTo>
                    <a:pt x="122" y="83"/>
                  </a:lnTo>
                  <a:lnTo>
                    <a:pt x="114" y="87"/>
                  </a:lnTo>
                  <a:lnTo>
                    <a:pt x="107" y="93"/>
                  </a:lnTo>
                  <a:lnTo>
                    <a:pt x="101" y="99"/>
                  </a:lnTo>
                  <a:lnTo>
                    <a:pt x="94" y="106"/>
                  </a:lnTo>
                  <a:lnTo>
                    <a:pt x="89" y="113"/>
                  </a:lnTo>
                  <a:lnTo>
                    <a:pt x="84" y="121"/>
                  </a:lnTo>
                  <a:lnTo>
                    <a:pt x="80" y="129"/>
                  </a:lnTo>
                  <a:lnTo>
                    <a:pt x="77" y="137"/>
                  </a:lnTo>
                  <a:lnTo>
                    <a:pt x="75" y="147"/>
                  </a:lnTo>
                  <a:lnTo>
                    <a:pt x="74" y="156"/>
                  </a:lnTo>
                  <a:lnTo>
                    <a:pt x="73" y="166"/>
                  </a:lnTo>
                  <a:lnTo>
                    <a:pt x="73" y="684"/>
                  </a:lnTo>
                  <a:lnTo>
                    <a:pt x="73" y="684"/>
                  </a:lnTo>
                  <a:lnTo>
                    <a:pt x="74" y="693"/>
                  </a:lnTo>
                  <a:lnTo>
                    <a:pt x="75" y="703"/>
                  </a:lnTo>
                  <a:lnTo>
                    <a:pt x="77" y="712"/>
                  </a:lnTo>
                  <a:lnTo>
                    <a:pt x="80" y="720"/>
                  </a:lnTo>
                  <a:lnTo>
                    <a:pt x="84" y="728"/>
                  </a:lnTo>
                  <a:lnTo>
                    <a:pt x="89" y="737"/>
                  </a:lnTo>
                  <a:lnTo>
                    <a:pt x="94" y="744"/>
                  </a:lnTo>
                  <a:lnTo>
                    <a:pt x="101" y="751"/>
                  </a:lnTo>
                  <a:lnTo>
                    <a:pt x="107" y="756"/>
                  </a:lnTo>
                  <a:lnTo>
                    <a:pt x="114" y="761"/>
                  </a:lnTo>
                  <a:lnTo>
                    <a:pt x="122" y="766"/>
                  </a:lnTo>
                  <a:lnTo>
                    <a:pt x="130" y="770"/>
                  </a:lnTo>
                  <a:lnTo>
                    <a:pt x="138" y="773"/>
                  </a:lnTo>
                  <a:lnTo>
                    <a:pt x="147" y="775"/>
                  </a:lnTo>
                  <a:lnTo>
                    <a:pt x="157" y="777"/>
                  </a:lnTo>
                  <a:lnTo>
                    <a:pt x="166" y="777"/>
                  </a:lnTo>
                  <a:lnTo>
                    <a:pt x="1245" y="777"/>
                  </a:lnTo>
                  <a:lnTo>
                    <a:pt x="1245" y="777"/>
                  </a:lnTo>
                  <a:lnTo>
                    <a:pt x="1255" y="777"/>
                  </a:lnTo>
                  <a:lnTo>
                    <a:pt x="1264" y="775"/>
                  </a:lnTo>
                  <a:lnTo>
                    <a:pt x="1272" y="773"/>
                  </a:lnTo>
                  <a:lnTo>
                    <a:pt x="1281" y="770"/>
                  </a:lnTo>
                  <a:lnTo>
                    <a:pt x="1290" y="766"/>
                  </a:lnTo>
                  <a:lnTo>
                    <a:pt x="1297" y="761"/>
                  </a:lnTo>
                  <a:lnTo>
                    <a:pt x="1304" y="756"/>
                  </a:lnTo>
                  <a:lnTo>
                    <a:pt x="1311" y="751"/>
                  </a:lnTo>
                  <a:lnTo>
                    <a:pt x="1316" y="744"/>
                  </a:lnTo>
                  <a:lnTo>
                    <a:pt x="1322" y="737"/>
                  </a:lnTo>
                  <a:lnTo>
                    <a:pt x="1327" y="728"/>
                  </a:lnTo>
                  <a:lnTo>
                    <a:pt x="1330" y="720"/>
                  </a:lnTo>
                  <a:lnTo>
                    <a:pt x="1334" y="712"/>
                  </a:lnTo>
                  <a:lnTo>
                    <a:pt x="1336" y="703"/>
                  </a:lnTo>
                  <a:lnTo>
                    <a:pt x="1337" y="693"/>
                  </a:lnTo>
                  <a:lnTo>
                    <a:pt x="1337" y="684"/>
                  </a:lnTo>
                  <a:lnTo>
                    <a:pt x="1337" y="166"/>
                  </a:lnTo>
                  <a:lnTo>
                    <a:pt x="1337" y="166"/>
                  </a:lnTo>
                  <a:lnTo>
                    <a:pt x="1337" y="156"/>
                  </a:lnTo>
                  <a:lnTo>
                    <a:pt x="1336" y="147"/>
                  </a:lnTo>
                  <a:lnTo>
                    <a:pt x="1334" y="137"/>
                  </a:lnTo>
                  <a:lnTo>
                    <a:pt x="1330" y="129"/>
                  </a:lnTo>
                  <a:lnTo>
                    <a:pt x="1327" y="121"/>
                  </a:lnTo>
                  <a:lnTo>
                    <a:pt x="1322" y="113"/>
                  </a:lnTo>
                  <a:lnTo>
                    <a:pt x="1316" y="106"/>
                  </a:lnTo>
                  <a:lnTo>
                    <a:pt x="1311" y="99"/>
                  </a:lnTo>
                  <a:lnTo>
                    <a:pt x="1304" y="93"/>
                  </a:lnTo>
                  <a:lnTo>
                    <a:pt x="1297" y="87"/>
                  </a:lnTo>
                  <a:lnTo>
                    <a:pt x="1290" y="83"/>
                  </a:lnTo>
                  <a:lnTo>
                    <a:pt x="1281" y="79"/>
                  </a:lnTo>
                  <a:lnTo>
                    <a:pt x="1272" y="76"/>
                  </a:lnTo>
                  <a:lnTo>
                    <a:pt x="1264" y="73"/>
                  </a:lnTo>
                  <a:lnTo>
                    <a:pt x="1255" y="72"/>
                  </a:lnTo>
                  <a:lnTo>
                    <a:pt x="1245" y="72"/>
                  </a:lnTo>
                  <a:lnTo>
                    <a:pt x="166" y="72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B9A5B436-F1FE-40C6-89F6-C6BFD77EF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438" y="604838"/>
              <a:ext cx="947738" cy="1196975"/>
            </a:xfrm>
            <a:custGeom>
              <a:avLst/>
              <a:gdLst>
                <a:gd name="T0" fmla="*/ 287 w 1790"/>
                <a:gd name="T1" fmla="*/ 2262 h 2262"/>
                <a:gd name="T2" fmla="*/ 227 w 1790"/>
                <a:gd name="T3" fmla="*/ 2253 h 2262"/>
                <a:gd name="T4" fmla="*/ 172 w 1790"/>
                <a:gd name="T5" fmla="*/ 2233 h 2262"/>
                <a:gd name="T6" fmla="*/ 110 w 1790"/>
                <a:gd name="T7" fmla="*/ 2193 h 2262"/>
                <a:gd name="T8" fmla="*/ 43 w 1790"/>
                <a:gd name="T9" fmla="*/ 2117 h 2262"/>
                <a:gd name="T10" fmla="*/ 19 w 1790"/>
                <a:gd name="T11" fmla="*/ 2065 h 2262"/>
                <a:gd name="T12" fmla="*/ 3 w 1790"/>
                <a:gd name="T13" fmla="*/ 2006 h 2262"/>
                <a:gd name="T14" fmla="*/ 0 w 1790"/>
                <a:gd name="T15" fmla="*/ 896 h 2262"/>
                <a:gd name="T16" fmla="*/ 11 w 1790"/>
                <a:gd name="T17" fmla="*/ 759 h 2262"/>
                <a:gd name="T18" fmla="*/ 55 w 1790"/>
                <a:gd name="T19" fmla="*/ 587 h 2262"/>
                <a:gd name="T20" fmla="*/ 130 w 1790"/>
                <a:gd name="T21" fmla="*/ 431 h 2262"/>
                <a:gd name="T22" fmla="*/ 232 w 1790"/>
                <a:gd name="T23" fmla="*/ 293 h 2262"/>
                <a:gd name="T24" fmla="*/ 360 w 1790"/>
                <a:gd name="T25" fmla="*/ 179 h 2262"/>
                <a:gd name="T26" fmla="*/ 508 w 1790"/>
                <a:gd name="T27" fmla="*/ 89 h 2262"/>
                <a:gd name="T28" fmla="*/ 671 w 1790"/>
                <a:gd name="T29" fmla="*/ 28 h 2262"/>
                <a:gd name="T30" fmla="*/ 849 w 1790"/>
                <a:gd name="T31" fmla="*/ 1 h 2262"/>
                <a:gd name="T32" fmla="*/ 987 w 1790"/>
                <a:gd name="T33" fmla="*/ 5 h 2262"/>
                <a:gd name="T34" fmla="*/ 1161 w 1790"/>
                <a:gd name="T35" fmla="*/ 41 h 2262"/>
                <a:gd name="T36" fmla="*/ 1322 w 1790"/>
                <a:gd name="T37" fmla="*/ 109 h 2262"/>
                <a:gd name="T38" fmla="*/ 1464 w 1790"/>
                <a:gd name="T39" fmla="*/ 204 h 2262"/>
                <a:gd name="T40" fmla="*/ 1586 w 1790"/>
                <a:gd name="T41" fmla="*/ 326 h 2262"/>
                <a:gd name="T42" fmla="*/ 1683 w 1790"/>
                <a:gd name="T43" fmla="*/ 469 h 2262"/>
                <a:gd name="T44" fmla="*/ 1750 w 1790"/>
                <a:gd name="T45" fmla="*/ 629 h 2262"/>
                <a:gd name="T46" fmla="*/ 1787 w 1790"/>
                <a:gd name="T47" fmla="*/ 803 h 2262"/>
                <a:gd name="T48" fmla="*/ 1718 w 1790"/>
                <a:gd name="T49" fmla="*/ 1003 h 2262"/>
                <a:gd name="T50" fmla="*/ 1714 w 1790"/>
                <a:gd name="T51" fmla="*/ 812 h 2262"/>
                <a:gd name="T52" fmla="*/ 1682 w 1790"/>
                <a:gd name="T53" fmla="*/ 650 h 2262"/>
                <a:gd name="T54" fmla="*/ 1618 w 1790"/>
                <a:gd name="T55" fmla="*/ 503 h 2262"/>
                <a:gd name="T56" fmla="*/ 1530 w 1790"/>
                <a:gd name="T57" fmla="*/ 372 h 2262"/>
                <a:gd name="T58" fmla="*/ 1419 w 1790"/>
                <a:gd name="T59" fmla="*/ 260 h 2262"/>
                <a:gd name="T60" fmla="*/ 1287 w 1790"/>
                <a:gd name="T61" fmla="*/ 172 h 2262"/>
                <a:gd name="T62" fmla="*/ 1140 w 1790"/>
                <a:gd name="T63" fmla="*/ 110 h 2262"/>
                <a:gd name="T64" fmla="*/ 980 w 1790"/>
                <a:gd name="T65" fmla="*/ 77 h 2262"/>
                <a:gd name="T66" fmla="*/ 854 w 1790"/>
                <a:gd name="T67" fmla="*/ 74 h 2262"/>
                <a:gd name="T68" fmla="*/ 690 w 1790"/>
                <a:gd name="T69" fmla="*/ 98 h 2262"/>
                <a:gd name="T70" fmla="*/ 538 w 1790"/>
                <a:gd name="T71" fmla="*/ 154 h 2262"/>
                <a:gd name="T72" fmla="*/ 403 w 1790"/>
                <a:gd name="T73" fmla="*/ 236 h 2262"/>
                <a:gd name="T74" fmla="*/ 286 w 1790"/>
                <a:gd name="T75" fmla="*/ 342 h 2262"/>
                <a:gd name="T76" fmla="*/ 192 w 1790"/>
                <a:gd name="T77" fmla="*/ 469 h 2262"/>
                <a:gd name="T78" fmla="*/ 123 w 1790"/>
                <a:gd name="T79" fmla="*/ 613 h 2262"/>
                <a:gd name="T80" fmla="*/ 82 w 1790"/>
                <a:gd name="T81" fmla="*/ 771 h 2262"/>
                <a:gd name="T82" fmla="*/ 72 w 1790"/>
                <a:gd name="T83" fmla="*/ 1961 h 2262"/>
                <a:gd name="T84" fmla="*/ 83 w 1790"/>
                <a:gd name="T85" fmla="*/ 2028 h 2262"/>
                <a:gd name="T86" fmla="*/ 125 w 1790"/>
                <a:gd name="T87" fmla="*/ 2107 h 2262"/>
                <a:gd name="T88" fmla="*/ 193 w 1790"/>
                <a:gd name="T89" fmla="*/ 2162 h 2262"/>
                <a:gd name="T90" fmla="*/ 279 w 1790"/>
                <a:gd name="T91" fmla="*/ 2188 h 2262"/>
                <a:gd name="T92" fmla="*/ 1512 w 1790"/>
                <a:gd name="T93" fmla="*/ 2188 h 2262"/>
                <a:gd name="T94" fmla="*/ 1597 w 1790"/>
                <a:gd name="T95" fmla="*/ 2162 h 2262"/>
                <a:gd name="T96" fmla="*/ 1665 w 1790"/>
                <a:gd name="T97" fmla="*/ 2107 h 2262"/>
                <a:gd name="T98" fmla="*/ 1708 w 1790"/>
                <a:gd name="T99" fmla="*/ 2028 h 2262"/>
                <a:gd name="T100" fmla="*/ 1718 w 1790"/>
                <a:gd name="T101" fmla="*/ 1136 h 2262"/>
                <a:gd name="T102" fmla="*/ 1790 w 1790"/>
                <a:gd name="T103" fmla="*/ 1976 h 2262"/>
                <a:gd name="T104" fmla="*/ 1781 w 1790"/>
                <a:gd name="T105" fmla="*/ 2037 h 2262"/>
                <a:gd name="T106" fmla="*/ 1761 w 1790"/>
                <a:gd name="T107" fmla="*/ 2092 h 2262"/>
                <a:gd name="T108" fmla="*/ 1721 w 1790"/>
                <a:gd name="T109" fmla="*/ 2152 h 2262"/>
                <a:gd name="T110" fmla="*/ 1645 w 1790"/>
                <a:gd name="T111" fmla="*/ 2219 h 2262"/>
                <a:gd name="T112" fmla="*/ 1592 w 1790"/>
                <a:gd name="T113" fmla="*/ 2243 h 2262"/>
                <a:gd name="T114" fmla="*/ 1534 w 1790"/>
                <a:gd name="T115" fmla="*/ 2259 h 2262"/>
                <a:gd name="T116" fmla="*/ 1489 w 1790"/>
                <a:gd name="T117" fmla="*/ 2262 h 2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90" h="2262">
                  <a:moveTo>
                    <a:pt x="1489" y="2262"/>
                  </a:moveTo>
                  <a:lnTo>
                    <a:pt x="302" y="2262"/>
                  </a:lnTo>
                  <a:lnTo>
                    <a:pt x="302" y="2262"/>
                  </a:lnTo>
                  <a:lnTo>
                    <a:pt x="287" y="2262"/>
                  </a:lnTo>
                  <a:lnTo>
                    <a:pt x="271" y="2261"/>
                  </a:lnTo>
                  <a:lnTo>
                    <a:pt x="257" y="2259"/>
                  </a:lnTo>
                  <a:lnTo>
                    <a:pt x="242" y="2256"/>
                  </a:lnTo>
                  <a:lnTo>
                    <a:pt x="227" y="2253"/>
                  </a:lnTo>
                  <a:lnTo>
                    <a:pt x="213" y="2248"/>
                  </a:lnTo>
                  <a:lnTo>
                    <a:pt x="199" y="2243"/>
                  </a:lnTo>
                  <a:lnTo>
                    <a:pt x="184" y="2239"/>
                  </a:lnTo>
                  <a:lnTo>
                    <a:pt x="172" y="2233"/>
                  </a:lnTo>
                  <a:lnTo>
                    <a:pt x="159" y="2226"/>
                  </a:lnTo>
                  <a:lnTo>
                    <a:pt x="146" y="2219"/>
                  </a:lnTo>
                  <a:lnTo>
                    <a:pt x="133" y="2211"/>
                  </a:lnTo>
                  <a:lnTo>
                    <a:pt x="110" y="2193"/>
                  </a:lnTo>
                  <a:lnTo>
                    <a:pt x="89" y="2173"/>
                  </a:lnTo>
                  <a:lnTo>
                    <a:pt x="69" y="2152"/>
                  </a:lnTo>
                  <a:lnTo>
                    <a:pt x="51" y="2129"/>
                  </a:lnTo>
                  <a:lnTo>
                    <a:pt x="43" y="2117"/>
                  </a:lnTo>
                  <a:lnTo>
                    <a:pt x="36" y="2104"/>
                  </a:lnTo>
                  <a:lnTo>
                    <a:pt x="30" y="2092"/>
                  </a:lnTo>
                  <a:lnTo>
                    <a:pt x="23" y="2078"/>
                  </a:lnTo>
                  <a:lnTo>
                    <a:pt x="19" y="2065"/>
                  </a:lnTo>
                  <a:lnTo>
                    <a:pt x="14" y="2051"/>
                  </a:lnTo>
                  <a:lnTo>
                    <a:pt x="9" y="2037"/>
                  </a:lnTo>
                  <a:lnTo>
                    <a:pt x="6" y="2021"/>
                  </a:lnTo>
                  <a:lnTo>
                    <a:pt x="3" y="2006"/>
                  </a:lnTo>
                  <a:lnTo>
                    <a:pt x="1" y="1992"/>
                  </a:lnTo>
                  <a:lnTo>
                    <a:pt x="0" y="1976"/>
                  </a:lnTo>
                  <a:lnTo>
                    <a:pt x="0" y="1961"/>
                  </a:lnTo>
                  <a:lnTo>
                    <a:pt x="0" y="896"/>
                  </a:lnTo>
                  <a:lnTo>
                    <a:pt x="0" y="896"/>
                  </a:lnTo>
                  <a:lnTo>
                    <a:pt x="1" y="849"/>
                  </a:lnTo>
                  <a:lnTo>
                    <a:pt x="5" y="803"/>
                  </a:lnTo>
                  <a:lnTo>
                    <a:pt x="11" y="759"/>
                  </a:lnTo>
                  <a:lnTo>
                    <a:pt x="19" y="715"/>
                  </a:lnTo>
                  <a:lnTo>
                    <a:pt x="28" y="671"/>
                  </a:lnTo>
                  <a:lnTo>
                    <a:pt x="40" y="629"/>
                  </a:lnTo>
                  <a:lnTo>
                    <a:pt x="55" y="587"/>
                  </a:lnTo>
                  <a:lnTo>
                    <a:pt x="70" y="548"/>
                  </a:lnTo>
                  <a:lnTo>
                    <a:pt x="89" y="508"/>
                  </a:lnTo>
                  <a:lnTo>
                    <a:pt x="109" y="469"/>
                  </a:lnTo>
                  <a:lnTo>
                    <a:pt x="130" y="431"/>
                  </a:lnTo>
                  <a:lnTo>
                    <a:pt x="153" y="395"/>
                  </a:lnTo>
                  <a:lnTo>
                    <a:pt x="177" y="360"/>
                  </a:lnTo>
                  <a:lnTo>
                    <a:pt x="204" y="326"/>
                  </a:lnTo>
                  <a:lnTo>
                    <a:pt x="232" y="293"/>
                  </a:lnTo>
                  <a:lnTo>
                    <a:pt x="263" y="263"/>
                  </a:lnTo>
                  <a:lnTo>
                    <a:pt x="293" y="232"/>
                  </a:lnTo>
                  <a:lnTo>
                    <a:pt x="326" y="204"/>
                  </a:lnTo>
                  <a:lnTo>
                    <a:pt x="360" y="179"/>
                  </a:lnTo>
                  <a:lnTo>
                    <a:pt x="395" y="153"/>
                  </a:lnTo>
                  <a:lnTo>
                    <a:pt x="431" y="130"/>
                  </a:lnTo>
                  <a:lnTo>
                    <a:pt x="469" y="109"/>
                  </a:lnTo>
                  <a:lnTo>
                    <a:pt x="508" y="89"/>
                  </a:lnTo>
                  <a:lnTo>
                    <a:pt x="548" y="70"/>
                  </a:lnTo>
                  <a:lnTo>
                    <a:pt x="587" y="55"/>
                  </a:lnTo>
                  <a:lnTo>
                    <a:pt x="629" y="41"/>
                  </a:lnTo>
                  <a:lnTo>
                    <a:pt x="671" y="28"/>
                  </a:lnTo>
                  <a:lnTo>
                    <a:pt x="715" y="19"/>
                  </a:lnTo>
                  <a:lnTo>
                    <a:pt x="759" y="10"/>
                  </a:lnTo>
                  <a:lnTo>
                    <a:pt x="803" y="5"/>
                  </a:lnTo>
                  <a:lnTo>
                    <a:pt x="849" y="1"/>
                  </a:lnTo>
                  <a:lnTo>
                    <a:pt x="896" y="0"/>
                  </a:lnTo>
                  <a:lnTo>
                    <a:pt x="896" y="0"/>
                  </a:lnTo>
                  <a:lnTo>
                    <a:pt x="941" y="1"/>
                  </a:lnTo>
                  <a:lnTo>
                    <a:pt x="987" y="5"/>
                  </a:lnTo>
                  <a:lnTo>
                    <a:pt x="1031" y="10"/>
                  </a:lnTo>
                  <a:lnTo>
                    <a:pt x="1075" y="19"/>
                  </a:lnTo>
                  <a:lnTo>
                    <a:pt x="1119" y="28"/>
                  </a:lnTo>
                  <a:lnTo>
                    <a:pt x="1161" y="41"/>
                  </a:lnTo>
                  <a:lnTo>
                    <a:pt x="1203" y="55"/>
                  </a:lnTo>
                  <a:lnTo>
                    <a:pt x="1244" y="70"/>
                  </a:lnTo>
                  <a:lnTo>
                    <a:pt x="1283" y="89"/>
                  </a:lnTo>
                  <a:lnTo>
                    <a:pt x="1322" y="109"/>
                  </a:lnTo>
                  <a:lnTo>
                    <a:pt x="1359" y="130"/>
                  </a:lnTo>
                  <a:lnTo>
                    <a:pt x="1395" y="153"/>
                  </a:lnTo>
                  <a:lnTo>
                    <a:pt x="1430" y="179"/>
                  </a:lnTo>
                  <a:lnTo>
                    <a:pt x="1464" y="204"/>
                  </a:lnTo>
                  <a:lnTo>
                    <a:pt x="1497" y="232"/>
                  </a:lnTo>
                  <a:lnTo>
                    <a:pt x="1529" y="263"/>
                  </a:lnTo>
                  <a:lnTo>
                    <a:pt x="1558" y="293"/>
                  </a:lnTo>
                  <a:lnTo>
                    <a:pt x="1586" y="326"/>
                  </a:lnTo>
                  <a:lnTo>
                    <a:pt x="1613" y="360"/>
                  </a:lnTo>
                  <a:lnTo>
                    <a:pt x="1637" y="395"/>
                  </a:lnTo>
                  <a:lnTo>
                    <a:pt x="1661" y="431"/>
                  </a:lnTo>
                  <a:lnTo>
                    <a:pt x="1683" y="469"/>
                  </a:lnTo>
                  <a:lnTo>
                    <a:pt x="1703" y="508"/>
                  </a:lnTo>
                  <a:lnTo>
                    <a:pt x="1720" y="548"/>
                  </a:lnTo>
                  <a:lnTo>
                    <a:pt x="1736" y="587"/>
                  </a:lnTo>
                  <a:lnTo>
                    <a:pt x="1750" y="629"/>
                  </a:lnTo>
                  <a:lnTo>
                    <a:pt x="1762" y="671"/>
                  </a:lnTo>
                  <a:lnTo>
                    <a:pt x="1773" y="715"/>
                  </a:lnTo>
                  <a:lnTo>
                    <a:pt x="1781" y="759"/>
                  </a:lnTo>
                  <a:lnTo>
                    <a:pt x="1787" y="803"/>
                  </a:lnTo>
                  <a:lnTo>
                    <a:pt x="1789" y="849"/>
                  </a:lnTo>
                  <a:lnTo>
                    <a:pt x="1790" y="896"/>
                  </a:lnTo>
                  <a:lnTo>
                    <a:pt x="1790" y="1003"/>
                  </a:lnTo>
                  <a:lnTo>
                    <a:pt x="1718" y="1003"/>
                  </a:lnTo>
                  <a:lnTo>
                    <a:pt x="1718" y="896"/>
                  </a:lnTo>
                  <a:lnTo>
                    <a:pt x="1718" y="896"/>
                  </a:lnTo>
                  <a:lnTo>
                    <a:pt x="1718" y="854"/>
                  </a:lnTo>
                  <a:lnTo>
                    <a:pt x="1714" y="812"/>
                  </a:lnTo>
                  <a:lnTo>
                    <a:pt x="1708" y="771"/>
                  </a:lnTo>
                  <a:lnTo>
                    <a:pt x="1701" y="730"/>
                  </a:lnTo>
                  <a:lnTo>
                    <a:pt x="1692" y="690"/>
                  </a:lnTo>
                  <a:lnTo>
                    <a:pt x="1682" y="650"/>
                  </a:lnTo>
                  <a:lnTo>
                    <a:pt x="1669" y="613"/>
                  </a:lnTo>
                  <a:lnTo>
                    <a:pt x="1654" y="576"/>
                  </a:lnTo>
                  <a:lnTo>
                    <a:pt x="1637" y="538"/>
                  </a:lnTo>
                  <a:lnTo>
                    <a:pt x="1618" y="503"/>
                  </a:lnTo>
                  <a:lnTo>
                    <a:pt x="1599" y="469"/>
                  </a:lnTo>
                  <a:lnTo>
                    <a:pt x="1578" y="436"/>
                  </a:lnTo>
                  <a:lnTo>
                    <a:pt x="1554" y="403"/>
                  </a:lnTo>
                  <a:lnTo>
                    <a:pt x="1530" y="372"/>
                  </a:lnTo>
                  <a:lnTo>
                    <a:pt x="1504" y="342"/>
                  </a:lnTo>
                  <a:lnTo>
                    <a:pt x="1477" y="314"/>
                  </a:lnTo>
                  <a:lnTo>
                    <a:pt x="1448" y="286"/>
                  </a:lnTo>
                  <a:lnTo>
                    <a:pt x="1419" y="260"/>
                  </a:lnTo>
                  <a:lnTo>
                    <a:pt x="1387" y="236"/>
                  </a:lnTo>
                  <a:lnTo>
                    <a:pt x="1355" y="214"/>
                  </a:lnTo>
                  <a:lnTo>
                    <a:pt x="1322" y="191"/>
                  </a:lnTo>
                  <a:lnTo>
                    <a:pt x="1287" y="172"/>
                  </a:lnTo>
                  <a:lnTo>
                    <a:pt x="1252" y="154"/>
                  </a:lnTo>
                  <a:lnTo>
                    <a:pt x="1216" y="137"/>
                  </a:lnTo>
                  <a:lnTo>
                    <a:pt x="1178" y="123"/>
                  </a:lnTo>
                  <a:lnTo>
                    <a:pt x="1140" y="110"/>
                  </a:lnTo>
                  <a:lnTo>
                    <a:pt x="1101" y="98"/>
                  </a:lnTo>
                  <a:lnTo>
                    <a:pt x="1061" y="89"/>
                  </a:lnTo>
                  <a:lnTo>
                    <a:pt x="1021" y="82"/>
                  </a:lnTo>
                  <a:lnTo>
                    <a:pt x="980" y="77"/>
                  </a:lnTo>
                  <a:lnTo>
                    <a:pt x="938" y="74"/>
                  </a:lnTo>
                  <a:lnTo>
                    <a:pt x="896" y="72"/>
                  </a:lnTo>
                  <a:lnTo>
                    <a:pt x="896" y="72"/>
                  </a:lnTo>
                  <a:lnTo>
                    <a:pt x="854" y="74"/>
                  </a:lnTo>
                  <a:lnTo>
                    <a:pt x="812" y="77"/>
                  </a:lnTo>
                  <a:lnTo>
                    <a:pt x="771" y="82"/>
                  </a:lnTo>
                  <a:lnTo>
                    <a:pt x="730" y="89"/>
                  </a:lnTo>
                  <a:lnTo>
                    <a:pt x="690" y="98"/>
                  </a:lnTo>
                  <a:lnTo>
                    <a:pt x="650" y="110"/>
                  </a:lnTo>
                  <a:lnTo>
                    <a:pt x="613" y="123"/>
                  </a:lnTo>
                  <a:lnTo>
                    <a:pt x="576" y="137"/>
                  </a:lnTo>
                  <a:lnTo>
                    <a:pt x="538" y="154"/>
                  </a:lnTo>
                  <a:lnTo>
                    <a:pt x="503" y="172"/>
                  </a:lnTo>
                  <a:lnTo>
                    <a:pt x="469" y="191"/>
                  </a:lnTo>
                  <a:lnTo>
                    <a:pt x="436" y="214"/>
                  </a:lnTo>
                  <a:lnTo>
                    <a:pt x="403" y="236"/>
                  </a:lnTo>
                  <a:lnTo>
                    <a:pt x="373" y="260"/>
                  </a:lnTo>
                  <a:lnTo>
                    <a:pt x="342" y="286"/>
                  </a:lnTo>
                  <a:lnTo>
                    <a:pt x="314" y="314"/>
                  </a:lnTo>
                  <a:lnTo>
                    <a:pt x="286" y="342"/>
                  </a:lnTo>
                  <a:lnTo>
                    <a:pt x="260" y="372"/>
                  </a:lnTo>
                  <a:lnTo>
                    <a:pt x="236" y="403"/>
                  </a:lnTo>
                  <a:lnTo>
                    <a:pt x="213" y="436"/>
                  </a:lnTo>
                  <a:lnTo>
                    <a:pt x="192" y="469"/>
                  </a:lnTo>
                  <a:lnTo>
                    <a:pt x="172" y="503"/>
                  </a:lnTo>
                  <a:lnTo>
                    <a:pt x="154" y="538"/>
                  </a:lnTo>
                  <a:lnTo>
                    <a:pt x="137" y="576"/>
                  </a:lnTo>
                  <a:lnTo>
                    <a:pt x="123" y="613"/>
                  </a:lnTo>
                  <a:lnTo>
                    <a:pt x="110" y="650"/>
                  </a:lnTo>
                  <a:lnTo>
                    <a:pt x="98" y="690"/>
                  </a:lnTo>
                  <a:lnTo>
                    <a:pt x="89" y="730"/>
                  </a:lnTo>
                  <a:lnTo>
                    <a:pt x="82" y="771"/>
                  </a:lnTo>
                  <a:lnTo>
                    <a:pt x="77" y="812"/>
                  </a:lnTo>
                  <a:lnTo>
                    <a:pt x="74" y="854"/>
                  </a:lnTo>
                  <a:lnTo>
                    <a:pt x="72" y="896"/>
                  </a:lnTo>
                  <a:lnTo>
                    <a:pt x="72" y="1961"/>
                  </a:lnTo>
                  <a:lnTo>
                    <a:pt x="72" y="1961"/>
                  </a:lnTo>
                  <a:lnTo>
                    <a:pt x="74" y="1984"/>
                  </a:lnTo>
                  <a:lnTo>
                    <a:pt x="77" y="2007"/>
                  </a:lnTo>
                  <a:lnTo>
                    <a:pt x="83" y="2028"/>
                  </a:lnTo>
                  <a:lnTo>
                    <a:pt x="90" y="2050"/>
                  </a:lnTo>
                  <a:lnTo>
                    <a:pt x="100" y="2069"/>
                  </a:lnTo>
                  <a:lnTo>
                    <a:pt x="112" y="2089"/>
                  </a:lnTo>
                  <a:lnTo>
                    <a:pt x="125" y="2107"/>
                  </a:lnTo>
                  <a:lnTo>
                    <a:pt x="140" y="2123"/>
                  </a:lnTo>
                  <a:lnTo>
                    <a:pt x="156" y="2137"/>
                  </a:lnTo>
                  <a:lnTo>
                    <a:pt x="174" y="2151"/>
                  </a:lnTo>
                  <a:lnTo>
                    <a:pt x="193" y="2162"/>
                  </a:lnTo>
                  <a:lnTo>
                    <a:pt x="213" y="2172"/>
                  </a:lnTo>
                  <a:lnTo>
                    <a:pt x="234" y="2179"/>
                  </a:lnTo>
                  <a:lnTo>
                    <a:pt x="256" y="2185"/>
                  </a:lnTo>
                  <a:lnTo>
                    <a:pt x="279" y="2188"/>
                  </a:lnTo>
                  <a:lnTo>
                    <a:pt x="302" y="2190"/>
                  </a:lnTo>
                  <a:lnTo>
                    <a:pt x="1489" y="2190"/>
                  </a:lnTo>
                  <a:lnTo>
                    <a:pt x="1489" y="2190"/>
                  </a:lnTo>
                  <a:lnTo>
                    <a:pt x="1512" y="2188"/>
                  </a:lnTo>
                  <a:lnTo>
                    <a:pt x="1534" y="2185"/>
                  </a:lnTo>
                  <a:lnTo>
                    <a:pt x="1557" y="2179"/>
                  </a:lnTo>
                  <a:lnTo>
                    <a:pt x="1578" y="2172"/>
                  </a:lnTo>
                  <a:lnTo>
                    <a:pt x="1597" y="2162"/>
                  </a:lnTo>
                  <a:lnTo>
                    <a:pt x="1617" y="2151"/>
                  </a:lnTo>
                  <a:lnTo>
                    <a:pt x="1635" y="2137"/>
                  </a:lnTo>
                  <a:lnTo>
                    <a:pt x="1651" y="2123"/>
                  </a:lnTo>
                  <a:lnTo>
                    <a:pt x="1665" y="2107"/>
                  </a:lnTo>
                  <a:lnTo>
                    <a:pt x="1679" y="2089"/>
                  </a:lnTo>
                  <a:lnTo>
                    <a:pt x="1691" y="2069"/>
                  </a:lnTo>
                  <a:lnTo>
                    <a:pt x="1700" y="2050"/>
                  </a:lnTo>
                  <a:lnTo>
                    <a:pt x="1708" y="2028"/>
                  </a:lnTo>
                  <a:lnTo>
                    <a:pt x="1713" y="2007"/>
                  </a:lnTo>
                  <a:lnTo>
                    <a:pt x="1717" y="1984"/>
                  </a:lnTo>
                  <a:lnTo>
                    <a:pt x="1718" y="1961"/>
                  </a:lnTo>
                  <a:lnTo>
                    <a:pt x="1718" y="1136"/>
                  </a:lnTo>
                  <a:lnTo>
                    <a:pt x="1790" y="1136"/>
                  </a:lnTo>
                  <a:lnTo>
                    <a:pt x="1790" y="1961"/>
                  </a:lnTo>
                  <a:lnTo>
                    <a:pt x="1790" y="1961"/>
                  </a:lnTo>
                  <a:lnTo>
                    <a:pt x="1790" y="1976"/>
                  </a:lnTo>
                  <a:lnTo>
                    <a:pt x="1789" y="1992"/>
                  </a:lnTo>
                  <a:lnTo>
                    <a:pt x="1788" y="2006"/>
                  </a:lnTo>
                  <a:lnTo>
                    <a:pt x="1784" y="2021"/>
                  </a:lnTo>
                  <a:lnTo>
                    <a:pt x="1781" y="2037"/>
                  </a:lnTo>
                  <a:lnTo>
                    <a:pt x="1777" y="2051"/>
                  </a:lnTo>
                  <a:lnTo>
                    <a:pt x="1773" y="2065"/>
                  </a:lnTo>
                  <a:lnTo>
                    <a:pt x="1767" y="2078"/>
                  </a:lnTo>
                  <a:lnTo>
                    <a:pt x="1761" y="2092"/>
                  </a:lnTo>
                  <a:lnTo>
                    <a:pt x="1754" y="2104"/>
                  </a:lnTo>
                  <a:lnTo>
                    <a:pt x="1747" y="2117"/>
                  </a:lnTo>
                  <a:lnTo>
                    <a:pt x="1739" y="2129"/>
                  </a:lnTo>
                  <a:lnTo>
                    <a:pt x="1721" y="2152"/>
                  </a:lnTo>
                  <a:lnTo>
                    <a:pt x="1703" y="2173"/>
                  </a:lnTo>
                  <a:lnTo>
                    <a:pt x="1680" y="2193"/>
                  </a:lnTo>
                  <a:lnTo>
                    <a:pt x="1657" y="2211"/>
                  </a:lnTo>
                  <a:lnTo>
                    <a:pt x="1645" y="2219"/>
                  </a:lnTo>
                  <a:lnTo>
                    <a:pt x="1633" y="2226"/>
                  </a:lnTo>
                  <a:lnTo>
                    <a:pt x="1620" y="2233"/>
                  </a:lnTo>
                  <a:lnTo>
                    <a:pt x="1606" y="2239"/>
                  </a:lnTo>
                  <a:lnTo>
                    <a:pt x="1592" y="2243"/>
                  </a:lnTo>
                  <a:lnTo>
                    <a:pt x="1578" y="2248"/>
                  </a:lnTo>
                  <a:lnTo>
                    <a:pt x="1564" y="2253"/>
                  </a:lnTo>
                  <a:lnTo>
                    <a:pt x="1550" y="2256"/>
                  </a:lnTo>
                  <a:lnTo>
                    <a:pt x="1534" y="2259"/>
                  </a:lnTo>
                  <a:lnTo>
                    <a:pt x="1519" y="2261"/>
                  </a:lnTo>
                  <a:lnTo>
                    <a:pt x="1504" y="2262"/>
                  </a:lnTo>
                  <a:lnTo>
                    <a:pt x="1489" y="2262"/>
                  </a:lnTo>
                  <a:lnTo>
                    <a:pt x="1489" y="2262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53A676E6-FA4B-4E6A-9C89-609DAF9EA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0625" y="684213"/>
              <a:ext cx="742950" cy="506413"/>
            </a:xfrm>
            <a:custGeom>
              <a:avLst/>
              <a:gdLst>
                <a:gd name="T0" fmla="*/ 29 w 1404"/>
                <a:gd name="T1" fmla="*/ 959 h 959"/>
                <a:gd name="T2" fmla="*/ 10 w 1404"/>
                <a:gd name="T3" fmla="*/ 949 h 959"/>
                <a:gd name="T4" fmla="*/ 1 w 1404"/>
                <a:gd name="T5" fmla="*/ 931 h 959"/>
                <a:gd name="T6" fmla="*/ 0 w 1404"/>
                <a:gd name="T7" fmla="*/ 672 h 959"/>
                <a:gd name="T8" fmla="*/ 8 w 1404"/>
                <a:gd name="T9" fmla="*/ 569 h 959"/>
                <a:gd name="T10" fmla="*/ 31 w 1404"/>
                <a:gd name="T11" fmla="*/ 472 h 959"/>
                <a:gd name="T12" fmla="*/ 70 w 1404"/>
                <a:gd name="T13" fmla="*/ 381 h 959"/>
                <a:gd name="T14" fmla="*/ 120 w 1404"/>
                <a:gd name="T15" fmla="*/ 297 h 959"/>
                <a:gd name="T16" fmla="*/ 183 w 1404"/>
                <a:gd name="T17" fmla="*/ 221 h 959"/>
                <a:gd name="T18" fmla="*/ 255 w 1404"/>
                <a:gd name="T19" fmla="*/ 153 h 959"/>
                <a:gd name="T20" fmla="*/ 338 w 1404"/>
                <a:gd name="T21" fmla="*/ 97 h 959"/>
                <a:gd name="T22" fmla="*/ 429 w 1404"/>
                <a:gd name="T23" fmla="*/ 53 h 959"/>
                <a:gd name="T24" fmla="*/ 527 w 1404"/>
                <a:gd name="T25" fmla="*/ 21 h 959"/>
                <a:gd name="T26" fmla="*/ 630 w 1404"/>
                <a:gd name="T27" fmla="*/ 4 h 959"/>
                <a:gd name="T28" fmla="*/ 703 w 1404"/>
                <a:gd name="T29" fmla="*/ 0 h 959"/>
                <a:gd name="T30" fmla="*/ 809 w 1404"/>
                <a:gd name="T31" fmla="*/ 9 h 959"/>
                <a:gd name="T32" fmla="*/ 911 w 1404"/>
                <a:gd name="T33" fmla="*/ 31 h 959"/>
                <a:gd name="T34" fmla="*/ 1006 w 1404"/>
                <a:gd name="T35" fmla="*/ 67 h 959"/>
                <a:gd name="T36" fmla="*/ 1095 w 1404"/>
                <a:gd name="T37" fmla="*/ 115 h 959"/>
                <a:gd name="T38" fmla="*/ 1174 w 1404"/>
                <a:gd name="T39" fmla="*/ 176 h 959"/>
                <a:gd name="T40" fmla="*/ 1244 w 1404"/>
                <a:gd name="T41" fmla="*/ 244 h 959"/>
                <a:gd name="T42" fmla="*/ 1303 w 1404"/>
                <a:gd name="T43" fmla="*/ 324 h 959"/>
                <a:gd name="T44" fmla="*/ 1350 w 1404"/>
                <a:gd name="T45" fmla="*/ 410 h 959"/>
                <a:gd name="T46" fmla="*/ 1382 w 1404"/>
                <a:gd name="T47" fmla="*/ 504 h 959"/>
                <a:gd name="T48" fmla="*/ 1401 w 1404"/>
                <a:gd name="T49" fmla="*/ 603 h 959"/>
                <a:gd name="T50" fmla="*/ 1404 w 1404"/>
                <a:gd name="T51" fmla="*/ 717 h 959"/>
                <a:gd name="T52" fmla="*/ 1402 w 1404"/>
                <a:gd name="T53" fmla="*/ 731 h 959"/>
                <a:gd name="T54" fmla="*/ 1388 w 1404"/>
                <a:gd name="T55" fmla="*/ 747 h 959"/>
                <a:gd name="T56" fmla="*/ 1368 w 1404"/>
                <a:gd name="T57" fmla="*/ 754 h 959"/>
                <a:gd name="T58" fmla="*/ 1354 w 1404"/>
                <a:gd name="T59" fmla="*/ 750 h 959"/>
                <a:gd name="T60" fmla="*/ 1338 w 1404"/>
                <a:gd name="T61" fmla="*/ 737 h 959"/>
                <a:gd name="T62" fmla="*/ 1332 w 1404"/>
                <a:gd name="T63" fmla="*/ 717 h 959"/>
                <a:gd name="T64" fmla="*/ 1331 w 1404"/>
                <a:gd name="T65" fmla="*/ 640 h 959"/>
                <a:gd name="T66" fmla="*/ 1319 w 1404"/>
                <a:gd name="T67" fmla="*/ 552 h 959"/>
                <a:gd name="T68" fmla="*/ 1294 w 1404"/>
                <a:gd name="T69" fmla="*/ 466 h 959"/>
                <a:gd name="T70" fmla="*/ 1256 w 1404"/>
                <a:gd name="T71" fmla="*/ 387 h 959"/>
                <a:gd name="T72" fmla="*/ 1207 w 1404"/>
                <a:gd name="T73" fmla="*/ 313 h 959"/>
                <a:gd name="T74" fmla="*/ 1148 w 1404"/>
                <a:gd name="T75" fmla="*/ 248 h 959"/>
                <a:gd name="T76" fmla="*/ 1079 w 1404"/>
                <a:gd name="T77" fmla="*/ 192 h 959"/>
                <a:gd name="T78" fmla="*/ 1003 w 1404"/>
                <a:gd name="T79" fmla="*/ 145 h 959"/>
                <a:gd name="T80" fmla="*/ 919 w 1404"/>
                <a:gd name="T81" fmla="*/ 109 h 959"/>
                <a:gd name="T82" fmla="*/ 829 w 1404"/>
                <a:gd name="T83" fmla="*/ 85 h 959"/>
                <a:gd name="T84" fmla="*/ 734 w 1404"/>
                <a:gd name="T85" fmla="*/ 74 h 959"/>
                <a:gd name="T86" fmla="*/ 670 w 1404"/>
                <a:gd name="T87" fmla="*/ 74 h 959"/>
                <a:gd name="T88" fmla="*/ 575 w 1404"/>
                <a:gd name="T89" fmla="*/ 85 h 959"/>
                <a:gd name="T90" fmla="*/ 485 w 1404"/>
                <a:gd name="T91" fmla="*/ 109 h 959"/>
                <a:gd name="T92" fmla="*/ 403 w 1404"/>
                <a:gd name="T93" fmla="*/ 145 h 959"/>
                <a:gd name="T94" fmla="*/ 325 w 1404"/>
                <a:gd name="T95" fmla="*/ 192 h 959"/>
                <a:gd name="T96" fmla="*/ 257 w 1404"/>
                <a:gd name="T97" fmla="*/ 248 h 959"/>
                <a:gd name="T98" fmla="*/ 198 w 1404"/>
                <a:gd name="T99" fmla="*/ 313 h 959"/>
                <a:gd name="T100" fmla="*/ 149 w 1404"/>
                <a:gd name="T101" fmla="*/ 387 h 959"/>
                <a:gd name="T102" fmla="*/ 111 w 1404"/>
                <a:gd name="T103" fmla="*/ 466 h 959"/>
                <a:gd name="T104" fmla="*/ 85 w 1404"/>
                <a:gd name="T105" fmla="*/ 552 h 959"/>
                <a:gd name="T106" fmla="*/ 73 w 1404"/>
                <a:gd name="T107" fmla="*/ 640 h 959"/>
                <a:gd name="T108" fmla="*/ 72 w 1404"/>
                <a:gd name="T109" fmla="*/ 923 h 959"/>
                <a:gd name="T110" fmla="*/ 66 w 1404"/>
                <a:gd name="T111" fmla="*/ 944 h 959"/>
                <a:gd name="T112" fmla="*/ 50 w 1404"/>
                <a:gd name="T113" fmla="*/ 957 h 959"/>
                <a:gd name="T114" fmla="*/ 36 w 1404"/>
                <a:gd name="T115" fmla="*/ 959 h 9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4" h="959">
                  <a:moveTo>
                    <a:pt x="36" y="959"/>
                  </a:moveTo>
                  <a:lnTo>
                    <a:pt x="36" y="959"/>
                  </a:lnTo>
                  <a:lnTo>
                    <a:pt x="29" y="959"/>
                  </a:lnTo>
                  <a:lnTo>
                    <a:pt x="22" y="957"/>
                  </a:lnTo>
                  <a:lnTo>
                    <a:pt x="16" y="953"/>
                  </a:lnTo>
                  <a:lnTo>
                    <a:pt x="10" y="949"/>
                  </a:lnTo>
                  <a:lnTo>
                    <a:pt x="7" y="944"/>
                  </a:lnTo>
                  <a:lnTo>
                    <a:pt x="3" y="937"/>
                  </a:lnTo>
                  <a:lnTo>
                    <a:pt x="1" y="931"/>
                  </a:lnTo>
                  <a:lnTo>
                    <a:pt x="0" y="923"/>
                  </a:lnTo>
                  <a:lnTo>
                    <a:pt x="0" y="672"/>
                  </a:lnTo>
                  <a:lnTo>
                    <a:pt x="0" y="672"/>
                  </a:lnTo>
                  <a:lnTo>
                    <a:pt x="1" y="637"/>
                  </a:lnTo>
                  <a:lnTo>
                    <a:pt x="3" y="603"/>
                  </a:lnTo>
                  <a:lnTo>
                    <a:pt x="8" y="569"/>
                  </a:lnTo>
                  <a:lnTo>
                    <a:pt x="15" y="536"/>
                  </a:lnTo>
                  <a:lnTo>
                    <a:pt x="22" y="504"/>
                  </a:lnTo>
                  <a:lnTo>
                    <a:pt x="31" y="472"/>
                  </a:lnTo>
                  <a:lnTo>
                    <a:pt x="43" y="441"/>
                  </a:lnTo>
                  <a:lnTo>
                    <a:pt x="56" y="410"/>
                  </a:lnTo>
                  <a:lnTo>
                    <a:pt x="70" y="381"/>
                  </a:lnTo>
                  <a:lnTo>
                    <a:pt x="85" y="352"/>
                  </a:lnTo>
                  <a:lnTo>
                    <a:pt x="102" y="324"/>
                  </a:lnTo>
                  <a:lnTo>
                    <a:pt x="120" y="297"/>
                  </a:lnTo>
                  <a:lnTo>
                    <a:pt x="140" y="270"/>
                  </a:lnTo>
                  <a:lnTo>
                    <a:pt x="161" y="244"/>
                  </a:lnTo>
                  <a:lnTo>
                    <a:pt x="183" y="221"/>
                  </a:lnTo>
                  <a:lnTo>
                    <a:pt x="206" y="198"/>
                  </a:lnTo>
                  <a:lnTo>
                    <a:pt x="231" y="176"/>
                  </a:lnTo>
                  <a:lnTo>
                    <a:pt x="255" y="153"/>
                  </a:lnTo>
                  <a:lnTo>
                    <a:pt x="282" y="134"/>
                  </a:lnTo>
                  <a:lnTo>
                    <a:pt x="310" y="115"/>
                  </a:lnTo>
                  <a:lnTo>
                    <a:pt x="338" y="97"/>
                  </a:lnTo>
                  <a:lnTo>
                    <a:pt x="368" y="81"/>
                  </a:lnTo>
                  <a:lnTo>
                    <a:pt x="398" y="67"/>
                  </a:lnTo>
                  <a:lnTo>
                    <a:pt x="429" y="53"/>
                  </a:lnTo>
                  <a:lnTo>
                    <a:pt x="461" y="41"/>
                  </a:lnTo>
                  <a:lnTo>
                    <a:pt x="494" y="31"/>
                  </a:lnTo>
                  <a:lnTo>
                    <a:pt x="527" y="21"/>
                  </a:lnTo>
                  <a:lnTo>
                    <a:pt x="561" y="14"/>
                  </a:lnTo>
                  <a:lnTo>
                    <a:pt x="595" y="9"/>
                  </a:lnTo>
                  <a:lnTo>
                    <a:pt x="630" y="4"/>
                  </a:lnTo>
                  <a:lnTo>
                    <a:pt x="666" y="2"/>
                  </a:lnTo>
                  <a:lnTo>
                    <a:pt x="703" y="0"/>
                  </a:lnTo>
                  <a:lnTo>
                    <a:pt x="703" y="0"/>
                  </a:lnTo>
                  <a:lnTo>
                    <a:pt x="739" y="2"/>
                  </a:lnTo>
                  <a:lnTo>
                    <a:pt x="774" y="4"/>
                  </a:lnTo>
                  <a:lnTo>
                    <a:pt x="809" y="9"/>
                  </a:lnTo>
                  <a:lnTo>
                    <a:pt x="844" y="14"/>
                  </a:lnTo>
                  <a:lnTo>
                    <a:pt x="878" y="21"/>
                  </a:lnTo>
                  <a:lnTo>
                    <a:pt x="911" y="31"/>
                  </a:lnTo>
                  <a:lnTo>
                    <a:pt x="943" y="41"/>
                  </a:lnTo>
                  <a:lnTo>
                    <a:pt x="976" y="53"/>
                  </a:lnTo>
                  <a:lnTo>
                    <a:pt x="1006" y="67"/>
                  </a:lnTo>
                  <a:lnTo>
                    <a:pt x="1037" y="81"/>
                  </a:lnTo>
                  <a:lnTo>
                    <a:pt x="1066" y="97"/>
                  </a:lnTo>
                  <a:lnTo>
                    <a:pt x="1095" y="115"/>
                  </a:lnTo>
                  <a:lnTo>
                    <a:pt x="1122" y="134"/>
                  </a:lnTo>
                  <a:lnTo>
                    <a:pt x="1149" y="153"/>
                  </a:lnTo>
                  <a:lnTo>
                    <a:pt x="1174" y="176"/>
                  </a:lnTo>
                  <a:lnTo>
                    <a:pt x="1199" y="198"/>
                  </a:lnTo>
                  <a:lnTo>
                    <a:pt x="1222" y="221"/>
                  </a:lnTo>
                  <a:lnTo>
                    <a:pt x="1244" y="244"/>
                  </a:lnTo>
                  <a:lnTo>
                    <a:pt x="1264" y="270"/>
                  </a:lnTo>
                  <a:lnTo>
                    <a:pt x="1284" y="297"/>
                  </a:lnTo>
                  <a:lnTo>
                    <a:pt x="1303" y="324"/>
                  </a:lnTo>
                  <a:lnTo>
                    <a:pt x="1319" y="352"/>
                  </a:lnTo>
                  <a:lnTo>
                    <a:pt x="1336" y="381"/>
                  </a:lnTo>
                  <a:lnTo>
                    <a:pt x="1350" y="410"/>
                  </a:lnTo>
                  <a:lnTo>
                    <a:pt x="1362" y="441"/>
                  </a:lnTo>
                  <a:lnTo>
                    <a:pt x="1373" y="472"/>
                  </a:lnTo>
                  <a:lnTo>
                    <a:pt x="1382" y="504"/>
                  </a:lnTo>
                  <a:lnTo>
                    <a:pt x="1390" y="536"/>
                  </a:lnTo>
                  <a:lnTo>
                    <a:pt x="1396" y="569"/>
                  </a:lnTo>
                  <a:lnTo>
                    <a:pt x="1401" y="603"/>
                  </a:lnTo>
                  <a:lnTo>
                    <a:pt x="1403" y="637"/>
                  </a:lnTo>
                  <a:lnTo>
                    <a:pt x="1404" y="672"/>
                  </a:lnTo>
                  <a:lnTo>
                    <a:pt x="1404" y="717"/>
                  </a:lnTo>
                  <a:lnTo>
                    <a:pt x="1404" y="717"/>
                  </a:lnTo>
                  <a:lnTo>
                    <a:pt x="1403" y="724"/>
                  </a:lnTo>
                  <a:lnTo>
                    <a:pt x="1402" y="731"/>
                  </a:lnTo>
                  <a:lnTo>
                    <a:pt x="1399" y="737"/>
                  </a:lnTo>
                  <a:lnTo>
                    <a:pt x="1394" y="743"/>
                  </a:lnTo>
                  <a:lnTo>
                    <a:pt x="1388" y="747"/>
                  </a:lnTo>
                  <a:lnTo>
                    <a:pt x="1382" y="750"/>
                  </a:lnTo>
                  <a:lnTo>
                    <a:pt x="1375" y="753"/>
                  </a:lnTo>
                  <a:lnTo>
                    <a:pt x="1368" y="754"/>
                  </a:lnTo>
                  <a:lnTo>
                    <a:pt x="1368" y="754"/>
                  </a:lnTo>
                  <a:lnTo>
                    <a:pt x="1361" y="753"/>
                  </a:lnTo>
                  <a:lnTo>
                    <a:pt x="1354" y="750"/>
                  </a:lnTo>
                  <a:lnTo>
                    <a:pt x="1348" y="747"/>
                  </a:lnTo>
                  <a:lnTo>
                    <a:pt x="1343" y="743"/>
                  </a:lnTo>
                  <a:lnTo>
                    <a:pt x="1338" y="737"/>
                  </a:lnTo>
                  <a:lnTo>
                    <a:pt x="1336" y="731"/>
                  </a:lnTo>
                  <a:lnTo>
                    <a:pt x="1333" y="724"/>
                  </a:lnTo>
                  <a:lnTo>
                    <a:pt x="1332" y="717"/>
                  </a:lnTo>
                  <a:lnTo>
                    <a:pt x="1332" y="672"/>
                  </a:lnTo>
                  <a:lnTo>
                    <a:pt x="1332" y="672"/>
                  </a:lnTo>
                  <a:lnTo>
                    <a:pt x="1331" y="640"/>
                  </a:lnTo>
                  <a:lnTo>
                    <a:pt x="1329" y="610"/>
                  </a:lnTo>
                  <a:lnTo>
                    <a:pt x="1325" y="581"/>
                  </a:lnTo>
                  <a:lnTo>
                    <a:pt x="1319" y="552"/>
                  </a:lnTo>
                  <a:lnTo>
                    <a:pt x="1312" y="522"/>
                  </a:lnTo>
                  <a:lnTo>
                    <a:pt x="1304" y="493"/>
                  </a:lnTo>
                  <a:lnTo>
                    <a:pt x="1294" y="466"/>
                  </a:lnTo>
                  <a:lnTo>
                    <a:pt x="1283" y="438"/>
                  </a:lnTo>
                  <a:lnTo>
                    <a:pt x="1270" y="413"/>
                  </a:lnTo>
                  <a:lnTo>
                    <a:pt x="1256" y="387"/>
                  </a:lnTo>
                  <a:lnTo>
                    <a:pt x="1241" y="361"/>
                  </a:lnTo>
                  <a:lnTo>
                    <a:pt x="1225" y="337"/>
                  </a:lnTo>
                  <a:lnTo>
                    <a:pt x="1207" y="313"/>
                  </a:lnTo>
                  <a:lnTo>
                    <a:pt x="1188" y="291"/>
                  </a:lnTo>
                  <a:lnTo>
                    <a:pt x="1169" y="269"/>
                  </a:lnTo>
                  <a:lnTo>
                    <a:pt x="1148" y="248"/>
                  </a:lnTo>
                  <a:lnTo>
                    <a:pt x="1125" y="228"/>
                  </a:lnTo>
                  <a:lnTo>
                    <a:pt x="1103" y="209"/>
                  </a:lnTo>
                  <a:lnTo>
                    <a:pt x="1079" y="192"/>
                  </a:lnTo>
                  <a:lnTo>
                    <a:pt x="1054" y="176"/>
                  </a:lnTo>
                  <a:lnTo>
                    <a:pt x="1028" y="159"/>
                  </a:lnTo>
                  <a:lnTo>
                    <a:pt x="1003" y="145"/>
                  </a:lnTo>
                  <a:lnTo>
                    <a:pt x="975" y="132"/>
                  </a:lnTo>
                  <a:lnTo>
                    <a:pt x="947" y="120"/>
                  </a:lnTo>
                  <a:lnTo>
                    <a:pt x="919" y="109"/>
                  </a:lnTo>
                  <a:lnTo>
                    <a:pt x="890" y="100"/>
                  </a:lnTo>
                  <a:lnTo>
                    <a:pt x="859" y="92"/>
                  </a:lnTo>
                  <a:lnTo>
                    <a:pt x="829" y="85"/>
                  </a:lnTo>
                  <a:lnTo>
                    <a:pt x="798" y="80"/>
                  </a:lnTo>
                  <a:lnTo>
                    <a:pt x="767" y="76"/>
                  </a:lnTo>
                  <a:lnTo>
                    <a:pt x="734" y="74"/>
                  </a:lnTo>
                  <a:lnTo>
                    <a:pt x="703" y="73"/>
                  </a:lnTo>
                  <a:lnTo>
                    <a:pt x="703" y="73"/>
                  </a:lnTo>
                  <a:lnTo>
                    <a:pt x="670" y="74"/>
                  </a:lnTo>
                  <a:lnTo>
                    <a:pt x="638" y="76"/>
                  </a:lnTo>
                  <a:lnTo>
                    <a:pt x="607" y="80"/>
                  </a:lnTo>
                  <a:lnTo>
                    <a:pt x="575" y="85"/>
                  </a:lnTo>
                  <a:lnTo>
                    <a:pt x="545" y="92"/>
                  </a:lnTo>
                  <a:lnTo>
                    <a:pt x="515" y="100"/>
                  </a:lnTo>
                  <a:lnTo>
                    <a:pt x="485" y="109"/>
                  </a:lnTo>
                  <a:lnTo>
                    <a:pt x="457" y="120"/>
                  </a:lnTo>
                  <a:lnTo>
                    <a:pt x="429" y="132"/>
                  </a:lnTo>
                  <a:lnTo>
                    <a:pt x="403" y="145"/>
                  </a:lnTo>
                  <a:lnTo>
                    <a:pt x="376" y="159"/>
                  </a:lnTo>
                  <a:lnTo>
                    <a:pt x="350" y="176"/>
                  </a:lnTo>
                  <a:lnTo>
                    <a:pt x="325" y="192"/>
                  </a:lnTo>
                  <a:lnTo>
                    <a:pt x="302" y="209"/>
                  </a:lnTo>
                  <a:lnTo>
                    <a:pt x="279" y="228"/>
                  </a:lnTo>
                  <a:lnTo>
                    <a:pt x="257" y="248"/>
                  </a:lnTo>
                  <a:lnTo>
                    <a:pt x="237" y="269"/>
                  </a:lnTo>
                  <a:lnTo>
                    <a:pt x="217" y="291"/>
                  </a:lnTo>
                  <a:lnTo>
                    <a:pt x="198" y="313"/>
                  </a:lnTo>
                  <a:lnTo>
                    <a:pt x="181" y="337"/>
                  </a:lnTo>
                  <a:lnTo>
                    <a:pt x="164" y="361"/>
                  </a:lnTo>
                  <a:lnTo>
                    <a:pt x="149" y="387"/>
                  </a:lnTo>
                  <a:lnTo>
                    <a:pt x="135" y="413"/>
                  </a:lnTo>
                  <a:lnTo>
                    <a:pt x="122" y="438"/>
                  </a:lnTo>
                  <a:lnTo>
                    <a:pt x="111" y="466"/>
                  </a:lnTo>
                  <a:lnTo>
                    <a:pt x="101" y="493"/>
                  </a:lnTo>
                  <a:lnTo>
                    <a:pt x="92" y="522"/>
                  </a:lnTo>
                  <a:lnTo>
                    <a:pt x="85" y="552"/>
                  </a:lnTo>
                  <a:lnTo>
                    <a:pt x="80" y="581"/>
                  </a:lnTo>
                  <a:lnTo>
                    <a:pt x="76" y="610"/>
                  </a:lnTo>
                  <a:lnTo>
                    <a:pt x="73" y="640"/>
                  </a:lnTo>
                  <a:lnTo>
                    <a:pt x="72" y="672"/>
                  </a:lnTo>
                  <a:lnTo>
                    <a:pt x="72" y="923"/>
                  </a:lnTo>
                  <a:lnTo>
                    <a:pt x="72" y="923"/>
                  </a:lnTo>
                  <a:lnTo>
                    <a:pt x="72" y="931"/>
                  </a:lnTo>
                  <a:lnTo>
                    <a:pt x="70" y="937"/>
                  </a:lnTo>
                  <a:lnTo>
                    <a:pt x="66" y="944"/>
                  </a:lnTo>
                  <a:lnTo>
                    <a:pt x="62" y="949"/>
                  </a:lnTo>
                  <a:lnTo>
                    <a:pt x="57" y="953"/>
                  </a:lnTo>
                  <a:lnTo>
                    <a:pt x="50" y="957"/>
                  </a:lnTo>
                  <a:lnTo>
                    <a:pt x="44" y="959"/>
                  </a:lnTo>
                  <a:lnTo>
                    <a:pt x="36" y="959"/>
                  </a:lnTo>
                  <a:lnTo>
                    <a:pt x="36" y="959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4E67B36B-4772-45A5-ABB7-596AA7A21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1311275"/>
              <a:ext cx="727075" cy="133350"/>
            </a:xfrm>
            <a:custGeom>
              <a:avLst/>
              <a:gdLst>
                <a:gd name="T0" fmla="*/ 268 w 1375"/>
                <a:gd name="T1" fmla="*/ 252 h 252"/>
                <a:gd name="T2" fmla="*/ 252 w 1375"/>
                <a:gd name="T3" fmla="*/ 252 h 252"/>
                <a:gd name="T4" fmla="*/ 219 w 1375"/>
                <a:gd name="T5" fmla="*/ 248 h 252"/>
                <a:gd name="T6" fmla="*/ 189 w 1375"/>
                <a:gd name="T7" fmla="*/ 241 h 252"/>
                <a:gd name="T8" fmla="*/ 162 w 1375"/>
                <a:gd name="T9" fmla="*/ 232 h 252"/>
                <a:gd name="T10" fmla="*/ 136 w 1375"/>
                <a:gd name="T11" fmla="*/ 220 h 252"/>
                <a:gd name="T12" fmla="*/ 114 w 1375"/>
                <a:gd name="T13" fmla="*/ 205 h 252"/>
                <a:gd name="T14" fmla="*/ 85 w 1375"/>
                <a:gd name="T15" fmla="*/ 181 h 252"/>
                <a:gd name="T16" fmla="*/ 52 w 1375"/>
                <a:gd name="T17" fmla="*/ 143 h 252"/>
                <a:gd name="T18" fmla="*/ 29 w 1375"/>
                <a:gd name="T19" fmla="*/ 104 h 252"/>
                <a:gd name="T20" fmla="*/ 13 w 1375"/>
                <a:gd name="T21" fmla="*/ 63 h 252"/>
                <a:gd name="T22" fmla="*/ 2 w 1375"/>
                <a:gd name="T23" fmla="*/ 26 h 252"/>
                <a:gd name="T24" fmla="*/ 71 w 1375"/>
                <a:gd name="T25" fmla="*/ 0 h 252"/>
                <a:gd name="T26" fmla="*/ 73 w 1375"/>
                <a:gd name="T27" fmla="*/ 10 h 252"/>
                <a:gd name="T28" fmla="*/ 83 w 1375"/>
                <a:gd name="T29" fmla="*/ 45 h 252"/>
                <a:gd name="T30" fmla="*/ 97 w 1375"/>
                <a:gd name="T31" fmla="*/ 77 h 252"/>
                <a:gd name="T32" fmla="*/ 118 w 1375"/>
                <a:gd name="T33" fmla="*/ 109 h 252"/>
                <a:gd name="T34" fmla="*/ 147 w 1375"/>
                <a:gd name="T35" fmla="*/ 140 h 252"/>
                <a:gd name="T36" fmla="*/ 166 w 1375"/>
                <a:gd name="T37" fmla="*/ 153 h 252"/>
                <a:gd name="T38" fmla="*/ 188 w 1375"/>
                <a:gd name="T39" fmla="*/ 164 h 252"/>
                <a:gd name="T40" fmla="*/ 211 w 1375"/>
                <a:gd name="T41" fmla="*/ 172 h 252"/>
                <a:gd name="T42" fmla="*/ 238 w 1375"/>
                <a:gd name="T43" fmla="*/ 178 h 252"/>
                <a:gd name="T44" fmla="*/ 268 w 1375"/>
                <a:gd name="T45" fmla="*/ 179 h 252"/>
                <a:gd name="T46" fmla="*/ 1106 w 1375"/>
                <a:gd name="T47" fmla="*/ 179 h 252"/>
                <a:gd name="T48" fmla="*/ 1136 w 1375"/>
                <a:gd name="T49" fmla="*/ 178 h 252"/>
                <a:gd name="T50" fmla="*/ 1163 w 1375"/>
                <a:gd name="T51" fmla="*/ 172 h 252"/>
                <a:gd name="T52" fmla="*/ 1187 w 1375"/>
                <a:gd name="T53" fmla="*/ 164 h 252"/>
                <a:gd name="T54" fmla="*/ 1208 w 1375"/>
                <a:gd name="T55" fmla="*/ 153 h 252"/>
                <a:gd name="T56" fmla="*/ 1227 w 1375"/>
                <a:gd name="T57" fmla="*/ 140 h 252"/>
                <a:gd name="T58" fmla="*/ 1256 w 1375"/>
                <a:gd name="T59" fmla="*/ 109 h 252"/>
                <a:gd name="T60" fmla="*/ 1277 w 1375"/>
                <a:gd name="T61" fmla="*/ 77 h 252"/>
                <a:gd name="T62" fmla="*/ 1291 w 1375"/>
                <a:gd name="T63" fmla="*/ 45 h 252"/>
                <a:gd name="T64" fmla="*/ 1302 w 1375"/>
                <a:gd name="T65" fmla="*/ 10 h 252"/>
                <a:gd name="T66" fmla="*/ 1375 w 1375"/>
                <a:gd name="T67" fmla="*/ 10 h 252"/>
                <a:gd name="T68" fmla="*/ 1372 w 1375"/>
                <a:gd name="T69" fmla="*/ 26 h 252"/>
                <a:gd name="T70" fmla="*/ 1363 w 1375"/>
                <a:gd name="T71" fmla="*/ 63 h 252"/>
                <a:gd name="T72" fmla="*/ 1346 w 1375"/>
                <a:gd name="T73" fmla="*/ 104 h 252"/>
                <a:gd name="T74" fmla="*/ 1322 w 1375"/>
                <a:gd name="T75" fmla="*/ 143 h 252"/>
                <a:gd name="T76" fmla="*/ 1290 w 1375"/>
                <a:gd name="T77" fmla="*/ 181 h 252"/>
                <a:gd name="T78" fmla="*/ 1260 w 1375"/>
                <a:gd name="T79" fmla="*/ 205 h 252"/>
                <a:gd name="T80" fmla="*/ 1238 w 1375"/>
                <a:gd name="T81" fmla="*/ 220 h 252"/>
                <a:gd name="T82" fmla="*/ 1213 w 1375"/>
                <a:gd name="T83" fmla="*/ 232 h 252"/>
                <a:gd name="T84" fmla="*/ 1185 w 1375"/>
                <a:gd name="T85" fmla="*/ 241 h 252"/>
                <a:gd name="T86" fmla="*/ 1156 w 1375"/>
                <a:gd name="T87" fmla="*/ 248 h 252"/>
                <a:gd name="T88" fmla="*/ 1123 w 1375"/>
                <a:gd name="T89" fmla="*/ 252 h 252"/>
                <a:gd name="T90" fmla="*/ 1106 w 1375"/>
                <a:gd name="T91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75" h="252">
                  <a:moveTo>
                    <a:pt x="1106" y="252"/>
                  </a:moveTo>
                  <a:lnTo>
                    <a:pt x="268" y="252"/>
                  </a:lnTo>
                  <a:lnTo>
                    <a:pt x="268" y="252"/>
                  </a:lnTo>
                  <a:lnTo>
                    <a:pt x="252" y="252"/>
                  </a:lnTo>
                  <a:lnTo>
                    <a:pt x="235" y="251"/>
                  </a:lnTo>
                  <a:lnTo>
                    <a:pt x="219" y="248"/>
                  </a:lnTo>
                  <a:lnTo>
                    <a:pt x="204" y="245"/>
                  </a:lnTo>
                  <a:lnTo>
                    <a:pt x="189" y="241"/>
                  </a:lnTo>
                  <a:lnTo>
                    <a:pt x="175" y="237"/>
                  </a:lnTo>
                  <a:lnTo>
                    <a:pt x="162" y="232"/>
                  </a:lnTo>
                  <a:lnTo>
                    <a:pt x="149" y="226"/>
                  </a:lnTo>
                  <a:lnTo>
                    <a:pt x="136" y="220"/>
                  </a:lnTo>
                  <a:lnTo>
                    <a:pt x="125" y="213"/>
                  </a:lnTo>
                  <a:lnTo>
                    <a:pt x="114" y="205"/>
                  </a:lnTo>
                  <a:lnTo>
                    <a:pt x="104" y="198"/>
                  </a:lnTo>
                  <a:lnTo>
                    <a:pt x="85" y="181"/>
                  </a:lnTo>
                  <a:lnTo>
                    <a:pt x="68" y="162"/>
                  </a:lnTo>
                  <a:lnTo>
                    <a:pt x="52" y="143"/>
                  </a:lnTo>
                  <a:lnTo>
                    <a:pt x="40" y="123"/>
                  </a:lnTo>
                  <a:lnTo>
                    <a:pt x="29" y="104"/>
                  </a:lnTo>
                  <a:lnTo>
                    <a:pt x="20" y="83"/>
                  </a:lnTo>
                  <a:lnTo>
                    <a:pt x="13" y="63"/>
                  </a:lnTo>
                  <a:lnTo>
                    <a:pt x="7" y="44"/>
                  </a:lnTo>
                  <a:lnTo>
                    <a:pt x="2" y="26"/>
                  </a:lnTo>
                  <a:lnTo>
                    <a:pt x="0" y="1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3" y="10"/>
                  </a:lnTo>
                  <a:lnTo>
                    <a:pt x="78" y="31"/>
                  </a:lnTo>
                  <a:lnTo>
                    <a:pt x="83" y="45"/>
                  </a:lnTo>
                  <a:lnTo>
                    <a:pt x="89" y="60"/>
                  </a:lnTo>
                  <a:lnTo>
                    <a:pt x="97" y="77"/>
                  </a:lnTo>
                  <a:lnTo>
                    <a:pt x="106" y="93"/>
                  </a:lnTo>
                  <a:lnTo>
                    <a:pt x="118" y="109"/>
                  </a:lnTo>
                  <a:lnTo>
                    <a:pt x="132" y="125"/>
                  </a:lnTo>
                  <a:lnTo>
                    <a:pt x="147" y="140"/>
                  </a:lnTo>
                  <a:lnTo>
                    <a:pt x="156" y="147"/>
                  </a:lnTo>
                  <a:lnTo>
                    <a:pt x="166" y="153"/>
                  </a:lnTo>
                  <a:lnTo>
                    <a:pt x="176" y="158"/>
                  </a:lnTo>
                  <a:lnTo>
                    <a:pt x="188" y="164"/>
                  </a:lnTo>
                  <a:lnTo>
                    <a:pt x="200" y="169"/>
                  </a:lnTo>
                  <a:lnTo>
                    <a:pt x="211" y="172"/>
                  </a:lnTo>
                  <a:lnTo>
                    <a:pt x="224" y="176"/>
                  </a:lnTo>
                  <a:lnTo>
                    <a:pt x="238" y="178"/>
                  </a:lnTo>
                  <a:lnTo>
                    <a:pt x="253" y="179"/>
                  </a:lnTo>
                  <a:lnTo>
                    <a:pt x="268" y="179"/>
                  </a:lnTo>
                  <a:lnTo>
                    <a:pt x="1106" y="179"/>
                  </a:lnTo>
                  <a:lnTo>
                    <a:pt x="1106" y="179"/>
                  </a:lnTo>
                  <a:lnTo>
                    <a:pt x="1121" y="179"/>
                  </a:lnTo>
                  <a:lnTo>
                    <a:pt x="1136" y="178"/>
                  </a:lnTo>
                  <a:lnTo>
                    <a:pt x="1150" y="176"/>
                  </a:lnTo>
                  <a:lnTo>
                    <a:pt x="1163" y="172"/>
                  </a:lnTo>
                  <a:lnTo>
                    <a:pt x="1176" y="169"/>
                  </a:lnTo>
                  <a:lnTo>
                    <a:pt x="1187" y="164"/>
                  </a:lnTo>
                  <a:lnTo>
                    <a:pt x="1198" y="158"/>
                  </a:lnTo>
                  <a:lnTo>
                    <a:pt x="1208" y="153"/>
                  </a:lnTo>
                  <a:lnTo>
                    <a:pt x="1218" y="147"/>
                  </a:lnTo>
                  <a:lnTo>
                    <a:pt x="1227" y="140"/>
                  </a:lnTo>
                  <a:lnTo>
                    <a:pt x="1244" y="125"/>
                  </a:lnTo>
                  <a:lnTo>
                    <a:pt x="1256" y="109"/>
                  </a:lnTo>
                  <a:lnTo>
                    <a:pt x="1268" y="93"/>
                  </a:lnTo>
                  <a:lnTo>
                    <a:pt x="1277" y="77"/>
                  </a:lnTo>
                  <a:lnTo>
                    <a:pt x="1286" y="60"/>
                  </a:lnTo>
                  <a:lnTo>
                    <a:pt x="1291" y="45"/>
                  </a:lnTo>
                  <a:lnTo>
                    <a:pt x="1296" y="31"/>
                  </a:lnTo>
                  <a:lnTo>
                    <a:pt x="1302" y="10"/>
                  </a:lnTo>
                  <a:lnTo>
                    <a:pt x="1303" y="0"/>
                  </a:lnTo>
                  <a:lnTo>
                    <a:pt x="1375" y="10"/>
                  </a:lnTo>
                  <a:lnTo>
                    <a:pt x="1375" y="10"/>
                  </a:lnTo>
                  <a:lnTo>
                    <a:pt x="1372" y="26"/>
                  </a:lnTo>
                  <a:lnTo>
                    <a:pt x="1368" y="44"/>
                  </a:lnTo>
                  <a:lnTo>
                    <a:pt x="1363" y="63"/>
                  </a:lnTo>
                  <a:lnTo>
                    <a:pt x="1354" y="83"/>
                  </a:lnTo>
                  <a:lnTo>
                    <a:pt x="1346" y="104"/>
                  </a:lnTo>
                  <a:lnTo>
                    <a:pt x="1335" y="123"/>
                  </a:lnTo>
                  <a:lnTo>
                    <a:pt x="1322" y="143"/>
                  </a:lnTo>
                  <a:lnTo>
                    <a:pt x="1307" y="162"/>
                  </a:lnTo>
                  <a:lnTo>
                    <a:pt x="1290" y="181"/>
                  </a:lnTo>
                  <a:lnTo>
                    <a:pt x="1270" y="198"/>
                  </a:lnTo>
                  <a:lnTo>
                    <a:pt x="1260" y="205"/>
                  </a:lnTo>
                  <a:lnTo>
                    <a:pt x="1249" y="213"/>
                  </a:lnTo>
                  <a:lnTo>
                    <a:pt x="1238" y="220"/>
                  </a:lnTo>
                  <a:lnTo>
                    <a:pt x="1226" y="226"/>
                  </a:lnTo>
                  <a:lnTo>
                    <a:pt x="1213" y="232"/>
                  </a:lnTo>
                  <a:lnTo>
                    <a:pt x="1199" y="237"/>
                  </a:lnTo>
                  <a:lnTo>
                    <a:pt x="1185" y="241"/>
                  </a:lnTo>
                  <a:lnTo>
                    <a:pt x="1171" y="245"/>
                  </a:lnTo>
                  <a:lnTo>
                    <a:pt x="1156" y="248"/>
                  </a:lnTo>
                  <a:lnTo>
                    <a:pt x="1140" y="251"/>
                  </a:lnTo>
                  <a:lnTo>
                    <a:pt x="1123" y="252"/>
                  </a:lnTo>
                  <a:lnTo>
                    <a:pt x="1106" y="252"/>
                  </a:lnTo>
                  <a:lnTo>
                    <a:pt x="1106" y="252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EFC86C22-9574-4F21-9AC2-9918D9AA5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450" y="501650"/>
              <a:ext cx="239713" cy="130175"/>
            </a:xfrm>
            <a:custGeom>
              <a:avLst/>
              <a:gdLst>
                <a:gd name="T0" fmla="*/ 382 w 454"/>
                <a:gd name="T1" fmla="*/ 245 h 245"/>
                <a:gd name="T2" fmla="*/ 382 w 454"/>
                <a:gd name="T3" fmla="*/ 228 h 245"/>
                <a:gd name="T4" fmla="*/ 375 w 454"/>
                <a:gd name="T5" fmla="*/ 194 h 245"/>
                <a:gd name="T6" fmla="*/ 363 w 454"/>
                <a:gd name="T7" fmla="*/ 162 h 245"/>
                <a:gd name="T8" fmla="*/ 347 w 454"/>
                <a:gd name="T9" fmla="*/ 136 h 245"/>
                <a:gd name="T10" fmla="*/ 326 w 454"/>
                <a:gd name="T11" fmla="*/ 112 h 245"/>
                <a:gd name="T12" fmla="*/ 301 w 454"/>
                <a:gd name="T13" fmla="*/ 93 h 245"/>
                <a:gd name="T14" fmla="*/ 273 w 454"/>
                <a:gd name="T15" fmla="*/ 81 h 245"/>
                <a:gd name="T16" fmla="*/ 243 w 454"/>
                <a:gd name="T17" fmla="*/ 74 h 245"/>
                <a:gd name="T18" fmla="*/ 228 w 454"/>
                <a:gd name="T19" fmla="*/ 72 h 245"/>
                <a:gd name="T20" fmla="*/ 196 w 454"/>
                <a:gd name="T21" fmla="*/ 76 h 245"/>
                <a:gd name="T22" fmla="*/ 167 w 454"/>
                <a:gd name="T23" fmla="*/ 86 h 245"/>
                <a:gd name="T24" fmla="*/ 141 w 454"/>
                <a:gd name="T25" fmla="*/ 102 h 245"/>
                <a:gd name="T26" fmla="*/ 118 w 454"/>
                <a:gd name="T27" fmla="*/ 123 h 245"/>
                <a:gd name="T28" fmla="*/ 99 w 454"/>
                <a:gd name="T29" fmla="*/ 148 h 245"/>
                <a:gd name="T30" fmla="*/ 85 w 454"/>
                <a:gd name="T31" fmla="*/ 178 h 245"/>
                <a:gd name="T32" fmla="*/ 76 w 454"/>
                <a:gd name="T33" fmla="*/ 210 h 245"/>
                <a:gd name="T34" fmla="*/ 72 w 454"/>
                <a:gd name="T35" fmla="*/ 245 h 245"/>
                <a:gd name="T36" fmla="*/ 0 w 454"/>
                <a:gd name="T37" fmla="*/ 245 h 245"/>
                <a:gd name="T38" fmla="*/ 5 w 454"/>
                <a:gd name="T39" fmla="*/ 196 h 245"/>
                <a:gd name="T40" fmla="*/ 17 w 454"/>
                <a:gd name="T41" fmla="*/ 150 h 245"/>
                <a:gd name="T42" fmla="*/ 38 w 454"/>
                <a:gd name="T43" fmla="*/ 109 h 245"/>
                <a:gd name="T44" fmla="*/ 67 w 454"/>
                <a:gd name="T45" fmla="*/ 71 h 245"/>
                <a:gd name="T46" fmla="*/ 100 w 454"/>
                <a:gd name="T47" fmla="*/ 42 h 245"/>
                <a:gd name="T48" fmla="*/ 139 w 454"/>
                <a:gd name="T49" fmla="*/ 19 h 245"/>
                <a:gd name="T50" fmla="*/ 182 w 454"/>
                <a:gd name="T51" fmla="*/ 5 h 245"/>
                <a:gd name="T52" fmla="*/ 228 w 454"/>
                <a:gd name="T53" fmla="*/ 0 h 245"/>
                <a:gd name="T54" fmla="*/ 251 w 454"/>
                <a:gd name="T55" fmla="*/ 1 h 245"/>
                <a:gd name="T56" fmla="*/ 295 w 454"/>
                <a:gd name="T57" fmla="*/ 11 h 245"/>
                <a:gd name="T58" fmla="*/ 335 w 454"/>
                <a:gd name="T59" fmla="*/ 29 h 245"/>
                <a:gd name="T60" fmla="*/ 371 w 454"/>
                <a:gd name="T61" fmla="*/ 56 h 245"/>
                <a:gd name="T62" fmla="*/ 403 w 454"/>
                <a:gd name="T63" fmla="*/ 89 h 245"/>
                <a:gd name="T64" fmla="*/ 427 w 454"/>
                <a:gd name="T65" fmla="*/ 129 h 245"/>
                <a:gd name="T66" fmla="*/ 445 w 454"/>
                <a:gd name="T67" fmla="*/ 173 h 245"/>
                <a:gd name="T68" fmla="*/ 453 w 454"/>
                <a:gd name="T69" fmla="*/ 220 h 245"/>
                <a:gd name="T70" fmla="*/ 454 w 454"/>
                <a:gd name="T71" fmla="*/ 24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4" h="245">
                  <a:moveTo>
                    <a:pt x="454" y="245"/>
                  </a:moveTo>
                  <a:lnTo>
                    <a:pt x="382" y="245"/>
                  </a:lnTo>
                  <a:lnTo>
                    <a:pt x="382" y="245"/>
                  </a:lnTo>
                  <a:lnTo>
                    <a:pt x="382" y="228"/>
                  </a:lnTo>
                  <a:lnTo>
                    <a:pt x="379" y="210"/>
                  </a:lnTo>
                  <a:lnTo>
                    <a:pt x="375" y="194"/>
                  </a:lnTo>
                  <a:lnTo>
                    <a:pt x="370" y="178"/>
                  </a:lnTo>
                  <a:lnTo>
                    <a:pt x="363" y="162"/>
                  </a:lnTo>
                  <a:lnTo>
                    <a:pt x="356" y="148"/>
                  </a:lnTo>
                  <a:lnTo>
                    <a:pt x="347" y="136"/>
                  </a:lnTo>
                  <a:lnTo>
                    <a:pt x="336" y="123"/>
                  </a:lnTo>
                  <a:lnTo>
                    <a:pt x="326" y="112"/>
                  </a:lnTo>
                  <a:lnTo>
                    <a:pt x="314" y="102"/>
                  </a:lnTo>
                  <a:lnTo>
                    <a:pt x="301" y="93"/>
                  </a:lnTo>
                  <a:lnTo>
                    <a:pt x="287" y="86"/>
                  </a:lnTo>
                  <a:lnTo>
                    <a:pt x="273" y="81"/>
                  </a:lnTo>
                  <a:lnTo>
                    <a:pt x="258" y="76"/>
                  </a:lnTo>
                  <a:lnTo>
                    <a:pt x="243" y="74"/>
                  </a:lnTo>
                  <a:lnTo>
                    <a:pt x="228" y="72"/>
                  </a:lnTo>
                  <a:lnTo>
                    <a:pt x="228" y="72"/>
                  </a:lnTo>
                  <a:lnTo>
                    <a:pt x="211" y="74"/>
                  </a:lnTo>
                  <a:lnTo>
                    <a:pt x="196" y="76"/>
                  </a:lnTo>
                  <a:lnTo>
                    <a:pt x="181" y="81"/>
                  </a:lnTo>
                  <a:lnTo>
                    <a:pt x="167" y="86"/>
                  </a:lnTo>
                  <a:lnTo>
                    <a:pt x="154" y="93"/>
                  </a:lnTo>
                  <a:lnTo>
                    <a:pt x="141" y="102"/>
                  </a:lnTo>
                  <a:lnTo>
                    <a:pt x="128" y="112"/>
                  </a:lnTo>
                  <a:lnTo>
                    <a:pt x="118" y="123"/>
                  </a:lnTo>
                  <a:lnTo>
                    <a:pt x="107" y="136"/>
                  </a:lnTo>
                  <a:lnTo>
                    <a:pt x="99" y="148"/>
                  </a:lnTo>
                  <a:lnTo>
                    <a:pt x="91" y="162"/>
                  </a:lnTo>
                  <a:lnTo>
                    <a:pt x="85" y="178"/>
                  </a:lnTo>
                  <a:lnTo>
                    <a:pt x="79" y="194"/>
                  </a:lnTo>
                  <a:lnTo>
                    <a:pt x="76" y="210"/>
                  </a:lnTo>
                  <a:lnTo>
                    <a:pt x="74" y="228"/>
                  </a:lnTo>
                  <a:lnTo>
                    <a:pt x="72" y="245"/>
                  </a:lnTo>
                  <a:lnTo>
                    <a:pt x="0" y="245"/>
                  </a:lnTo>
                  <a:lnTo>
                    <a:pt x="0" y="245"/>
                  </a:lnTo>
                  <a:lnTo>
                    <a:pt x="1" y="220"/>
                  </a:lnTo>
                  <a:lnTo>
                    <a:pt x="5" y="196"/>
                  </a:lnTo>
                  <a:lnTo>
                    <a:pt x="10" y="173"/>
                  </a:lnTo>
                  <a:lnTo>
                    <a:pt x="17" y="150"/>
                  </a:lnTo>
                  <a:lnTo>
                    <a:pt x="28" y="129"/>
                  </a:lnTo>
                  <a:lnTo>
                    <a:pt x="38" y="109"/>
                  </a:lnTo>
                  <a:lnTo>
                    <a:pt x="52" y="89"/>
                  </a:lnTo>
                  <a:lnTo>
                    <a:pt x="67" y="71"/>
                  </a:lnTo>
                  <a:lnTo>
                    <a:pt x="83" y="56"/>
                  </a:lnTo>
                  <a:lnTo>
                    <a:pt x="100" y="42"/>
                  </a:lnTo>
                  <a:lnTo>
                    <a:pt x="119" y="29"/>
                  </a:lnTo>
                  <a:lnTo>
                    <a:pt x="139" y="19"/>
                  </a:lnTo>
                  <a:lnTo>
                    <a:pt x="160" y="11"/>
                  </a:lnTo>
                  <a:lnTo>
                    <a:pt x="182" y="5"/>
                  </a:lnTo>
                  <a:lnTo>
                    <a:pt x="204" y="1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51" y="1"/>
                  </a:lnTo>
                  <a:lnTo>
                    <a:pt x="273" y="5"/>
                  </a:lnTo>
                  <a:lnTo>
                    <a:pt x="295" y="11"/>
                  </a:lnTo>
                  <a:lnTo>
                    <a:pt x="315" y="19"/>
                  </a:lnTo>
                  <a:lnTo>
                    <a:pt x="335" y="29"/>
                  </a:lnTo>
                  <a:lnTo>
                    <a:pt x="354" y="42"/>
                  </a:lnTo>
                  <a:lnTo>
                    <a:pt x="371" y="56"/>
                  </a:lnTo>
                  <a:lnTo>
                    <a:pt x="388" y="71"/>
                  </a:lnTo>
                  <a:lnTo>
                    <a:pt x="403" y="89"/>
                  </a:lnTo>
                  <a:lnTo>
                    <a:pt x="416" y="109"/>
                  </a:lnTo>
                  <a:lnTo>
                    <a:pt x="427" y="129"/>
                  </a:lnTo>
                  <a:lnTo>
                    <a:pt x="437" y="150"/>
                  </a:lnTo>
                  <a:lnTo>
                    <a:pt x="445" y="173"/>
                  </a:lnTo>
                  <a:lnTo>
                    <a:pt x="450" y="196"/>
                  </a:lnTo>
                  <a:lnTo>
                    <a:pt x="453" y="220"/>
                  </a:lnTo>
                  <a:lnTo>
                    <a:pt x="454" y="245"/>
                  </a:lnTo>
                  <a:lnTo>
                    <a:pt x="454" y="245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298C0EF2-B7ED-4150-A439-3D0826CF1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417513"/>
              <a:ext cx="414338" cy="246063"/>
            </a:xfrm>
            <a:custGeom>
              <a:avLst/>
              <a:gdLst>
                <a:gd name="T0" fmla="*/ 709 w 782"/>
                <a:gd name="T1" fmla="*/ 466 h 466"/>
                <a:gd name="T2" fmla="*/ 706 w 782"/>
                <a:gd name="T3" fmla="*/ 403 h 466"/>
                <a:gd name="T4" fmla="*/ 696 w 782"/>
                <a:gd name="T5" fmla="*/ 343 h 466"/>
                <a:gd name="T6" fmla="*/ 680 w 782"/>
                <a:gd name="T7" fmla="*/ 290 h 466"/>
                <a:gd name="T8" fmla="*/ 658 w 782"/>
                <a:gd name="T9" fmla="*/ 239 h 466"/>
                <a:gd name="T10" fmla="*/ 631 w 782"/>
                <a:gd name="T11" fmla="*/ 195 h 466"/>
                <a:gd name="T12" fmla="*/ 598 w 782"/>
                <a:gd name="T13" fmla="*/ 158 h 466"/>
                <a:gd name="T14" fmla="*/ 561 w 782"/>
                <a:gd name="T15" fmla="*/ 126 h 466"/>
                <a:gd name="T16" fmla="*/ 520 w 782"/>
                <a:gd name="T17" fmla="*/ 101 h 466"/>
                <a:gd name="T18" fmla="*/ 475 w 782"/>
                <a:gd name="T19" fmla="*/ 83 h 466"/>
                <a:gd name="T20" fmla="*/ 426 w 782"/>
                <a:gd name="T21" fmla="*/ 74 h 466"/>
                <a:gd name="T22" fmla="*/ 392 w 782"/>
                <a:gd name="T23" fmla="*/ 72 h 466"/>
                <a:gd name="T24" fmla="*/ 337 w 782"/>
                <a:gd name="T25" fmla="*/ 76 h 466"/>
                <a:gd name="T26" fmla="*/ 287 w 782"/>
                <a:gd name="T27" fmla="*/ 86 h 466"/>
                <a:gd name="T28" fmla="*/ 242 w 782"/>
                <a:gd name="T29" fmla="*/ 105 h 466"/>
                <a:gd name="T30" fmla="*/ 201 w 782"/>
                <a:gd name="T31" fmla="*/ 131 h 466"/>
                <a:gd name="T32" fmla="*/ 167 w 782"/>
                <a:gd name="T33" fmla="*/ 162 h 466"/>
                <a:gd name="T34" fmla="*/ 137 w 782"/>
                <a:gd name="T35" fmla="*/ 202 h 466"/>
                <a:gd name="T36" fmla="*/ 113 w 782"/>
                <a:gd name="T37" fmla="*/ 248 h 466"/>
                <a:gd name="T38" fmla="*/ 95 w 782"/>
                <a:gd name="T39" fmla="*/ 299 h 466"/>
                <a:gd name="T40" fmla="*/ 81 w 782"/>
                <a:gd name="T41" fmla="*/ 357 h 466"/>
                <a:gd name="T42" fmla="*/ 74 w 782"/>
                <a:gd name="T43" fmla="*/ 420 h 466"/>
                <a:gd name="T44" fmla="*/ 0 w 782"/>
                <a:gd name="T45" fmla="*/ 466 h 466"/>
                <a:gd name="T46" fmla="*/ 12 w 782"/>
                <a:gd name="T47" fmla="*/ 340 h 466"/>
                <a:gd name="T48" fmla="*/ 27 w 782"/>
                <a:gd name="T49" fmla="*/ 278 h 466"/>
                <a:gd name="T50" fmla="*/ 48 w 782"/>
                <a:gd name="T51" fmla="*/ 220 h 466"/>
                <a:gd name="T52" fmla="*/ 76 w 782"/>
                <a:gd name="T53" fmla="*/ 165 h 466"/>
                <a:gd name="T54" fmla="*/ 113 w 782"/>
                <a:gd name="T55" fmla="*/ 117 h 466"/>
                <a:gd name="T56" fmla="*/ 157 w 782"/>
                <a:gd name="T57" fmla="*/ 75 h 466"/>
                <a:gd name="T58" fmla="*/ 208 w 782"/>
                <a:gd name="T59" fmla="*/ 41 h 466"/>
                <a:gd name="T60" fmla="*/ 269 w 782"/>
                <a:gd name="T61" fmla="*/ 16 h 466"/>
                <a:gd name="T62" fmla="*/ 339 w 782"/>
                <a:gd name="T63" fmla="*/ 2 h 466"/>
                <a:gd name="T64" fmla="*/ 392 w 782"/>
                <a:gd name="T65" fmla="*/ 0 h 466"/>
                <a:gd name="T66" fmla="*/ 454 w 782"/>
                <a:gd name="T67" fmla="*/ 5 h 466"/>
                <a:gd name="T68" fmla="*/ 513 w 782"/>
                <a:gd name="T69" fmla="*/ 19 h 466"/>
                <a:gd name="T70" fmla="*/ 567 w 782"/>
                <a:gd name="T71" fmla="*/ 42 h 466"/>
                <a:gd name="T72" fmla="*/ 616 w 782"/>
                <a:gd name="T73" fmla="*/ 75 h 466"/>
                <a:gd name="T74" fmla="*/ 659 w 782"/>
                <a:gd name="T75" fmla="*/ 115 h 466"/>
                <a:gd name="T76" fmla="*/ 698 w 782"/>
                <a:gd name="T77" fmla="*/ 162 h 466"/>
                <a:gd name="T78" fmla="*/ 729 w 782"/>
                <a:gd name="T79" fmla="*/ 217 h 466"/>
                <a:gd name="T80" fmla="*/ 754 w 782"/>
                <a:gd name="T81" fmla="*/ 278 h 466"/>
                <a:gd name="T82" fmla="*/ 770 w 782"/>
                <a:gd name="T83" fmla="*/ 345 h 466"/>
                <a:gd name="T84" fmla="*/ 781 w 782"/>
                <a:gd name="T85" fmla="*/ 416 h 466"/>
                <a:gd name="T86" fmla="*/ 782 w 782"/>
                <a:gd name="T87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82" h="466">
                  <a:moveTo>
                    <a:pt x="782" y="466"/>
                  </a:moveTo>
                  <a:lnTo>
                    <a:pt x="709" y="466"/>
                  </a:lnTo>
                  <a:lnTo>
                    <a:pt x="709" y="466"/>
                  </a:lnTo>
                  <a:lnTo>
                    <a:pt x="709" y="445"/>
                  </a:lnTo>
                  <a:lnTo>
                    <a:pt x="708" y="424"/>
                  </a:lnTo>
                  <a:lnTo>
                    <a:pt x="706" y="403"/>
                  </a:lnTo>
                  <a:lnTo>
                    <a:pt x="703" y="383"/>
                  </a:lnTo>
                  <a:lnTo>
                    <a:pt x="700" y="363"/>
                  </a:lnTo>
                  <a:lnTo>
                    <a:pt x="696" y="343"/>
                  </a:lnTo>
                  <a:lnTo>
                    <a:pt x="692" y="325"/>
                  </a:lnTo>
                  <a:lnTo>
                    <a:pt x="686" y="307"/>
                  </a:lnTo>
                  <a:lnTo>
                    <a:pt x="680" y="290"/>
                  </a:lnTo>
                  <a:lnTo>
                    <a:pt x="673" y="272"/>
                  </a:lnTo>
                  <a:lnTo>
                    <a:pt x="666" y="256"/>
                  </a:lnTo>
                  <a:lnTo>
                    <a:pt x="658" y="239"/>
                  </a:lnTo>
                  <a:lnTo>
                    <a:pt x="650" y="224"/>
                  </a:lnTo>
                  <a:lnTo>
                    <a:pt x="640" y="209"/>
                  </a:lnTo>
                  <a:lnTo>
                    <a:pt x="631" y="195"/>
                  </a:lnTo>
                  <a:lnTo>
                    <a:pt x="621" y="182"/>
                  </a:lnTo>
                  <a:lnTo>
                    <a:pt x="610" y="169"/>
                  </a:lnTo>
                  <a:lnTo>
                    <a:pt x="598" y="158"/>
                  </a:lnTo>
                  <a:lnTo>
                    <a:pt x="587" y="146"/>
                  </a:lnTo>
                  <a:lnTo>
                    <a:pt x="574" y="136"/>
                  </a:lnTo>
                  <a:lnTo>
                    <a:pt x="561" y="126"/>
                  </a:lnTo>
                  <a:lnTo>
                    <a:pt x="548" y="117"/>
                  </a:lnTo>
                  <a:lnTo>
                    <a:pt x="534" y="109"/>
                  </a:lnTo>
                  <a:lnTo>
                    <a:pt x="520" y="101"/>
                  </a:lnTo>
                  <a:lnTo>
                    <a:pt x="505" y="95"/>
                  </a:lnTo>
                  <a:lnTo>
                    <a:pt x="490" y="89"/>
                  </a:lnTo>
                  <a:lnTo>
                    <a:pt x="475" y="83"/>
                  </a:lnTo>
                  <a:lnTo>
                    <a:pt x="458" y="79"/>
                  </a:lnTo>
                  <a:lnTo>
                    <a:pt x="442" y="76"/>
                  </a:lnTo>
                  <a:lnTo>
                    <a:pt x="426" y="74"/>
                  </a:lnTo>
                  <a:lnTo>
                    <a:pt x="409" y="72"/>
                  </a:lnTo>
                  <a:lnTo>
                    <a:pt x="392" y="72"/>
                  </a:lnTo>
                  <a:lnTo>
                    <a:pt x="392" y="72"/>
                  </a:lnTo>
                  <a:lnTo>
                    <a:pt x="373" y="72"/>
                  </a:lnTo>
                  <a:lnTo>
                    <a:pt x="354" y="74"/>
                  </a:lnTo>
                  <a:lnTo>
                    <a:pt x="337" y="76"/>
                  </a:lnTo>
                  <a:lnTo>
                    <a:pt x="319" y="78"/>
                  </a:lnTo>
                  <a:lnTo>
                    <a:pt x="303" y="82"/>
                  </a:lnTo>
                  <a:lnTo>
                    <a:pt x="287" y="86"/>
                  </a:lnTo>
                  <a:lnTo>
                    <a:pt x="271" y="92"/>
                  </a:lnTo>
                  <a:lnTo>
                    <a:pt x="256" y="98"/>
                  </a:lnTo>
                  <a:lnTo>
                    <a:pt x="242" y="105"/>
                  </a:lnTo>
                  <a:lnTo>
                    <a:pt x="228" y="113"/>
                  </a:lnTo>
                  <a:lnTo>
                    <a:pt x="214" y="122"/>
                  </a:lnTo>
                  <a:lnTo>
                    <a:pt x="201" y="131"/>
                  </a:lnTo>
                  <a:lnTo>
                    <a:pt x="190" y="140"/>
                  </a:lnTo>
                  <a:lnTo>
                    <a:pt x="178" y="152"/>
                  </a:lnTo>
                  <a:lnTo>
                    <a:pt x="167" y="162"/>
                  </a:lnTo>
                  <a:lnTo>
                    <a:pt x="157" y="175"/>
                  </a:lnTo>
                  <a:lnTo>
                    <a:pt x="146" y="188"/>
                  </a:lnTo>
                  <a:lnTo>
                    <a:pt x="137" y="202"/>
                  </a:lnTo>
                  <a:lnTo>
                    <a:pt x="129" y="216"/>
                  </a:lnTo>
                  <a:lnTo>
                    <a:pt x="121" y="231"/>
                  </a:lnTo>
                  <a:lnTo>
                    <a:pt x="113" y="248"/>
                  </a:lnTo>
                  <a:lnTo>
                    <a:pt x="107" y="264"/>
                  </a:lnTo>
                  <a:lnTo>
                    <a:pt x="100" y="282"/>
                  </a:lnTo>
                  <a:lnTo>
                    <a:pt x="95" y="299"/>
                  </a:lnTo>
                  <a:lnTo>
                    <a:pt x="89" y="318"/>
                  </a:lnTo>
                  <a:lnTo>
                    <a:pt x="86" y="336"/>
                  </a:lnTo>
                  <a:lnTo>
                    <a:pt x="81" y="357"/>
                  </a:lnTo>
                  <a:lnTo>
                    <a:pt x="79" y="377"/>
                  </a:lnTo>
                  <a:lnTo>
                    <a:pt x="76" y="398"/>
                  </a:lnTo>
                  <a:lnTo>
                    <a:pt x="74" y="420"/>
                  </a:lnTo>
                  <a:lnTo>
                    <a:pt x="73" y="466"/>
                  </a:lnTo>
                  <a:lnTo>
                    <a:pt x="0" y="466"/>
                  </a:lnTo>
                  <a:lnTo>
                    <a:pt x="0" y="466"/>
                  </a:lnTo>
                  <a:lnTo>
                    <a:pt x="2" y="424"/>
                  </a:lnTo>
                  <a:lnTo>
                    <a:pt x="6" y="382"/>
                  </a:lnTo>
                  <a:lnTo>
                    <a:pt x="12" y="340"/>
                  </a:lnTo>
                  <a:lnTo>
                    <a:pt x="17" y="319"/>
                  </a:lnTo>
                  <a:lnTo>
                    <a:pt x="21" y="298"/>
                  </a:lnTo>
                  <a:lnTo>
                    <a:pt x="27" y="278"/>
                  </a:lnTo>
                  <a:lnTo>
                    <a:pt x="33" y="258"/>
                  </a:lnTo>
                  <a:lnTo>
                    <a:pt x="40" y="238"/>
                  </a:lnTo>
                  <a:lnTo>
                    <a:pt x="48" y="220"/>
                  </a:lnTo>
                  <a:lnTo>
                    <a:pt x="58" y="201"/>
                  </a:lnTo>
                  <a:lnTo>
                    <a:pt x="67" y="182"/>
                  </a:lnTo>
                  <a:lnTo>
                    <a:pt x="76" y="165"/>
                  </a:lnTo>
                  <a:lnTo>
                    <a:pt x="88" y="148"/>
                  </a:lnTo>
                  <a:lnTo>
                    <a:pt x="100" y="132"/>
                  </a:lnTo>
                  <a:lnTo>
                    <a:pt x="113" y="117"/>
                  </a:lnTo>
                  <a:lnTo>
                    <a:pt x="127" y="102"/>
                  </a:lnTo>
                  <a:lnTo>
                    <a:pt x="142" y="88"/>
                  </a:lnTo>
                  <a:lnTo>
                    <a:pt x="157" y="75"/>
                  </a:lnTo>
                  <a:lnTo>
                    <a:pt x="173" y="62"/>
                  </a:lnTo>
                  <a:lnTo>
                    <a:pt x="191" y="51"/>
                  </a:lnTo>
                  <a:lnTo>
                    <a:pt x="208" y="41"/>
                  </a:lnTo>
                  <a:lnTo>
                    <a:pt x="228" y="32"/>
                  </a:lnTo>
                  <a:lnTo>
                    <a:pt x="248" y="23"/>
                  </a:lnTo>
                  <a:lnTo>
                    <a:pt x="269" y="16"/>
                  </a:lnTo>
                  <a:lnTo>
                    <a:pt x="292" y="11"/>
                  </a:lnTo>
                  <a:lnTo>
                    <a:pt x="315" y="6"/>
                  </a:lnTo>
                  <a:lnTo>
                    <a:pt x="339" y="2"/>
                  </a:lnTo>
                  <a:lnTo>
                    <a:pt x="365" y="0"/>
                  </a:lnTo>
                  <a:lnTo>
                    <a:pt x="392" y="0"/>
                  </a:lnTo>
                  <a:lnTo>
                    <a:pt x="392" y="0"/>
                  </a:lnTo>
                  <a:lnTo>
                    <a:pt x="413" y="0"/>
                  </a:lnTo>
                  <a:lnTo>
                    <a:pt x="434" y="1"/>
                  </a:lnTo>
                  <a:lnTo>
                    <a:pt x="454" y="5"/>
                  </a:lnTo>
                  <a:lnTo>
                    <a:pt x="475" y="8"/>
                  </a:lnTo>
                  <a:lnTo>
                    <a:pt x="493" y="13"/>
                  </a:lnTo>
                  <a:lnTo>
                    <a:pt x="513" y="19"/>
                  </a:lnTo>
                  <a:lnTo>
                    <a:pt x="532" y="26"/>
                  </a:lnTo>
                  <a:lnTo>
                    <a:pt x="549" y="34"/>
                  </a:lnTo>
                  <a:lnTo>
                    <a:pt x="567" y="42"/>
                  </a:lnTo>
                  <a:lnTo>
                    <a:pt x="584" y="53"/>
                  </a:lnTo>
                  <a:lnTo>
                    <a:pt x="601" y="63"/>
                  </a:lnTo>
                  <a:lnTo>
                    <a:pt x="616" y="75"/>
                  </a:lnTo>
                  <a:lnTo>
                    <a:pt x="631" y="88"/>
                  </a:lnTo>
                  <a:lnTo>
                    <a:pt x="645" y="101"/>
                  </a:lnTo>
                  <a:lnTo>
                    <a:pt x="659" y="115"/>
                  </a:lnTo>
                  <a:lnTo>
                    <a:pt x="673" y="130"/>
                  </a:lnTo>
                  <a:lnTo>
                    <a:pt x="686" y="146"/>
                  </a:lnTo>
                  <a:lnTo>
                    <a:pt x="698" y="162"/>
                  </a:lnTo>
                  <a:lnTo>
                    <a:pt x="708" y="180"/>
                  </a:lnTo>
                  <a:lnTo>
                    <a:pt x="719" y="197"/>
                  </a:lnTo>
                  <a:lnTo>
                    <a:pt x="729" y="217"/>
                  </a:lnTo>
                  <a:lnTo>
                    <a:pt x="737" y="236"/>
                  </a:lnTo>
                  <a:lnTo>
                    <a:pt x="745" y="257"/>
                  </a:lnTo>
                  <a:lnTo>
                    <a:pt x="754" y="278"/>
                  </a:lnTo>
                  <a:lnTo>
                    <a:pt x="760" y="299"/>
                  </a:lnTo>
                  <a:lnTo>
                    <a:pt x="765" y="321"/>
                  </a:lnTo>
                  <a:lnTo>
                    <a:pt x="770" y="345"/>
                  </a:lnTo>
                  <a:lnTo>
                    <a:pt x="775" y="368"/>
                  </a:lnTo>
                  <a:lnTo>
                    <a:pt x="778" y="391"/>
                  </a:lnTo>
                  <a:lnTo>
                    <a:pt x="781" y="416"/>
                  </a:lnTo>
                  <a:lnTo>
                    <a:pt x="782" y="440"/>
                  </a:lnTo>
                  <a:lnTo>
                    <a:pt x="782" y="466"/>
                  </a:lnTo>
                  <a:lnTo>
                    <a:pt x="782" y="466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5BF333A1-9638-4015-BD23-E272D39FD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6425" y="1047750"/>
              <a:ext cx="180975" cy="180975"/>
            </a:xfrm>
            <a:custGeom>
              <a:avLst/>
              <a:gdLst>
                <a:gd name="T0" fmla="*/ 235 w 341"/>
                <a:gd name="T1" fmla="*/ 341 h 341"/>
                <a:gd name="T2" fmla="*/ 215 w 341"/>
                <a:gd name="T3" fmla="*/ 339 h 341"/>
                <a:gd name="T4" fmla="*/ 195 w 341"/>
                <a:gd name="T5" fmla="*/ 333 h 341"/>
                <a:gd name="T6" fmla="*/ 177 w 341"/>
                <a:gd name="T7" fmla="*/ 324 h 341"/>
                <a:gd name="T8" fmla="*/ 160 w 341"/>
                <a:gd name="T9" fmla="*/ 310 h 341"/>
                <a:gd name="T10" fmla="*/ 31 w 341"/>
                <a:gd name="T11" fmla="*/ 181 h 341"/>
                <a:gd name="T12" fmla="*/ 18 w 341"/>
                <a:gd name="T13" fmla="*/ 165 h 341"/>
                <a:gd name="T14" fmla="*/ 7 w 341"/>
                <a:gd name="T15" fmla="*/ 146 h 341"/>
                <a:gd name="T16" fmla="*/ 1 w 341"/>
                <a:gd name="T17" fmla="*/ 127 h 341"/>
                <a:gd name="T18" fmla="*/ 0 w 341"/>
                <a:gd name="T19" fmla="*/ 107 h 341"/>
                <a:gd name="T20" fmla="*/ 1 w 341"/>
                <a:gd name="T21" fmla="*/ 86 h 341"/>
                <a:gd name="T22" fmla="*/ 7 w 341"/>
                <a:gd name="T23" fmla="*/ 66 h 341"/>
                <a:gd name="T24" fmla="*/ 18 w 341"/>
                <a:gd name="T25" fmla="*/ 48 h 341"/>
                <a:gd name="T26" fmla="*/ 31 w 341"/>
                <a:gd name="T27" fmla="*/ 31 h 341"/>
                <a:gd name="T28" fmla="*/ 39 w 341"/>
                <a:gd name="T29" fmla="*/ 24 h 341"/>
                <a:gd name="T30" fmla="*/ 56 w 341"/>
                <a:gd name="T31" fmla="*/ 12 h 341"/>
                <a:gd name="T32" fmla="*/ 75 w 341"/>
                <a:gd name="T33" fmla="*/ 5 h 341"/>
                <a:gd name="T34" fmla="*/ 96 w 341"/>
                <a:gd name="T35" fmla="*/ 0 h 341"/>
                <a:gd name="T36" fmla="*/ 116 w 341"/>
                <a:gd name="T37" fmla="*/ 0 h 341"/>
                <a:gd name="T38" fmla="*/ 136 w 341"/>
                <a:gd name="T39" fmla="*/ 5 h 341"/>
                <a:gd name="T40" fmla="*/ 156 w 341"/>
                <a:gd name="T41" fmla="*/ 12 h 341"/>
                <a:gd name="T42" fmla="*/ 173 w 341"/>
                <a:gd name="T43" fmla="*/ 24 h 341"/>
                <a:gd name="T44" fmla="*/ 310 w 341"/>
                <a:gd name="T45" fmla="*/ 160 h 341"/>
                <a:gd name="T46" fmla="*/ 317 w 341"/>
                <a:gd name="T47" fmla="*/ 169 h 341"/>
                <a:gd name="T48" fmla="*/ 328 w 341"/>
                <a:gd name="T49" fmla="*/ 186 h 341"/>
                <a:gd name="T50" fmla="*/ 337 w 341"/>
                <a:gd name="T51" fmla="*/ 205 h 341"/>
                <a:gd name="T52" fmla="*/ 340 w 341"/>
                <a:gd name="T53" fmla="*/ 225 h 341"/>
                <a:gd name="T54" fmla="*/ 340 w 341"/>
                <a:gd name="T55" fmla="*/ 246 h 341"/>
                <a:gd name="T56" fmla="*/ 337 w 341"/>
                <a:gd name="T57" fmla="*/ 266 h 341"/>
                <a:gd name="T58" fmla="*/ 328 w 341"/>
                <a:gd name="T59" fmla="*/ 284 h 341"/>
                <a:gd name="T60" fmla="*/ 317 w 341"/>
                <a:gd name="T61" fmla="*/ 302 h 341"/>
                <a:gd name="T62" fmla="*/ 310 w 341"/>
                <a:gd name="T63" fmla="*/ 310 h 341"/>
                <a:gd name="T64" fmla="*/ 293 w 341"/>
                <a:gd name="T65" fmla="*/ 324 h 341"/>
                <a:gd name="T66" fmla="*/ 275 w 341"/>
                <a:gd name="T67" fmla="*/ 333 h 341"/>
                <a:gd name="T68" fmla="*/ 255 w 341"/>
                <a:gd name="T69" fmla="*/ 339 h 341"/>
                <a:gd name="T70" fmla="*/ 235 w 341"/>
                <a:gd name="T71" fmla="*/ 341 h 341"/>
                <a:gd name="T72" fmla="*/ 105 w 341"/>
                <a:gd name="T73" fmla="*/ 73 h 341"/>
                <a:gd name="T74" fmla="*/ 99 w 341"/>
                <a:gd name="T75" fmla="*/ 73 h 341"/>
                <a:gd name="T76" fmla="*/ 87 w 341"/>
                <a:gd name="T77" fmla="*/ 79 h 341"/>
                <a:gd name="T78" fmla="*/ 82 w 341"/>
                <a:gd name="T79" fmla="*/ 82 h 341"/>
                <a:gd name="T80" fmla="*/ 75 w 341"/>
                <a:gd name="T81" fmla="*/ 94 h 341"/>
                <a:gd name="T82" fmla="*/ 73 w 341"/>
                <a:gd name="T83" fmla="*/ 107 h 341"/>
                <a:gd name="T84" fmla="*/ 75 w 341"/>
                <a:gd name="T85" fmla="*/ 118 h 341"/>
                <a:gd name="T86" fmla="*/ 82 w 341"/>
                <a:gd name="T87" fmla="*/ 130 h 341"/>
                <a:gd name="T88" fmla="*/ 212 w 341"/>
                <a:gd name="T89" fmla="*/ 259 h 341"/>
                <a:gd name="T90" fmla="*/ 222 w 341"/>
                <a:gd name="T91" fmla="*/ 267 h 341"/>
                <a:gd name="T92" fmla="*/ 235 w 341"/>
                <a:gd name="T93" fmla="*/ 269 h 341"/>
                <a:gd name="T94" fmla="*/ 248 w 341"/>
                <a:gd name="T95" fmla="*/ 267 h 341"/>
                <a:gd name="T96" fmla="*/ 258 w 341"/>
                <a:gd name="T97" fmla="*/ 259 h 341"/>
                <a:gd name="T98" fmla="*/ 263 w 341"/>
                <a:gd name="T99" fmla="*/ 254 h 341"/>
                <a:gd name="T100" fmla="*/ 268 w 341"/>
                <a:gd name="T101" fmla="*/ 242 h 341"/>
                <a:gd name="T102" fmla="*/ 268 w 341"/>
                <a:gd name="T103" fmla="*/ 229 h 341"/>
                <a:gd name="T104" fmla="*/ 263 w 341"/>
                <a:gd name="T105" fmla="*/ 216 h 341"/>
                <a:gd name="T106" fmla="*/ 130 w 341"/>
                <a:gd name="T107" fmla="*/ 82 h 341"/>
                <a:gd name="T108" fmla="*/ 124 w 341"/>
                <a:gd name="T109" fmla="*/ 79 h 341"/>
                <a:gd name="T110" fmla="*/ 112 w 341"/>
                <a:gd name="T111" fmla="*/ 73 h 341"/>
                <a:gd name="T112" fmla="*/ 105 w 341"/>
                <a:gd name="T113" fmla="*/ 7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1" h="341">
                  <a:moveTo>
                    <a:pt x="235" y="341"/>
                  </a:moveTo>
                  <a:lnTo>
                    <a:pt x="235" y="341"/>
                  </a:lnTo>
                  <a:lnTo>
                    <a:pt x="224" y="340"/>
                  </a:lnTo>
                  <a:lnTo>
                    <a:pt x="215" y="339"/>
                  </a:lnTo>
                  <a:lnTo>
                    <a:pt x="205" y="337"/>
                  </a:lnTo>
                  <a:lnTo>
                    <a:pt x="195" y="333"/>
                  </a:lnTo>
                  <a:lnTo>
                    <a:pt x="186" y="329"/>
                  </a:lnTo>
                  <a:lnTo>
                    <a:pt x="177" y="324"/>
                  </a:lnTo>
                  <a:lnTo>
                    <a:pt x="168" y="318"/>
                  </a:lnTo>
                  <a:lnTo>
                    <a:pt x="160" y="310"/>
                  </a:lnTo>
                  <a:lnTo>
                    <a:pt x="31" y="181"/>
                  </a:lnTo>
                  <a:lnTo>
                    <a:pt x="31" y="181"/>
                  </a:lnTo>
                  <a:lnTo>
                    <a:pt x="24" y="173"/>
                  </a:lnTo>
                  <a:lnTo>
                    <a:pt x="18" y="165"/>
                  </a:lnTo>
                  <a:lnTo>
                    <a:pt x="12" y="156"/>
                  </a:lnTo>
                  <a:lnTo>
                    <a:pt x="7" y="146"/>
                  </a:lnTo>
                  <a:lnTo>
                    <a:pt x="4" y="136"/>
                  </a:lnTo>
                  <a:lnTo>
                    <a:pt x="1" y="127"/>
                  </a:lnTo>
                  <a:lnTo>
                    <a:pt x="0" y="116"/>
                  </a:lnTo>
                  <a:lnTo>
                    <a:pt x="0" y="107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6"/>
                  </a:lnTo>
                  <a:lnTo>
                    <a:pt x="7" y="66"/>
                  </a:lnTo>
                  <a:lnTo>
                    <a:pt x="12" y="57"/>
                  </a:lnTo>
                  <a:lnTo>
                    <a:pt x="18" y="48"/>
                  </a:lnTo>
                  <a:lnTo>
                    <a:pt x="24" y="39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39" y="24"/>
                  </a:lnTo>
                  <a:lnTo>
                    <a:pt x="47" y="18"/>
                  </a:lnTo>
                  <a:lnTo>
                    <a:pt x="56" y="12"/>
                  </a:lnTo>
                  <a:lnTo>
                    <a:pt x="66" y="9"/>
                  </a:lnTo>
                  <a:lnTo>
                    <a:pt x="75" y="5"/>
                  </a:lnTo>
                  <a:lnTo>
                    <a:pt x="85" y="3"/>
                  </a:lnTo>
                  <a:lnTo>
                    <a:pt x="96" y="0"/>
                  </a:lnTo>
                  <a:lnTo>
                    <a:pt x="105" y="0"/>
                  </a:lnTo>
                  <a:lnTo>
                    <a:pt x="116" y="0"/>
                  </a:lnTo>
                  <a:lnTo>
                    <a:pt x="126" y="3"/>
                  </a:lnTo>
                  <a:lnTo>
                    <a:pt x="136" y="5"/>
                  </a:lnTo>
                  <a:lnTo>
                    <a:pt x="145" y="9"/>
                  </a:lnTo>
                  <a:lnTo>
                    <a:pt x="156" y="12"/>
                  </a:lnTo>
                  <a:lnTo>
                    <a:pt x="164" y="18"/>
                  </a:lnTo>
                  <a:lnTo>
                    <a:pt x="173" y="24"/>
                  </a:lnTo>
                  <a:lnTo>
                    <a:pt x="180" y="31"/>
                  </a:lnTo>
                  <a:lnTo>
                    <a:pt x="310" y="160"/>
                  </a:lnTo>
                  <a:lnTo>
                    <a:pt x="310" y="160"/>
                  </a:lnTo>
                  <a:lnTo>
                    <a:pt x="317" y="169"/>
                  </a:lnTo>
                  <a:lnTo>
                    <a:pt x="324" y="177"/>
                  </a:lnTo>
                  <a:lnTo>
                    <a:pt x="328" y="186"/>
                  </a:lnTo>
                  <a:lnTo>
                    <a:pt x="333" y="195"/>
                  </a:lnTo>
                  <a:lnTo>
                    <a:pt x="337" y="205"/>
                  </a:lnTo>
                  <a:lnTo>
                    <a:pt x="339" y="215"/>
                  </a:lnTo>
                  <a:lnTo>
                    <a:pt x="340" y="225"/>
                  </a:lnTo>
                  <a:lnTo>
                    <a:pt x="341" y="235"/>
                  </a:lnTo>
                  <a:lnTo>
                    <a:pt x="340" y="246"/>
                  </a:lnTo>
                  <a:lnTo>
                    <a:pt x="339" y="256"/>
                  </a:lnTo>
                  <a:lnTo>
                    <a:pt x="337" y="266"/>
                  </a:lnTo>
                  <a:lnTo>
                    <a:pt x="333" y="275"/>
                  </a:lnTo>
                  <a:lnTo>
                    <a:pt x="328" y="284"/>
                  </a:lnTo>
                  <a:lnTo>
                    <a:pt x="324" y="294"/>
                  </a:lnTo>
                  <a:lnTo>
                    <a:pt x="317" y="302"/>
                  </a:lnTo>
                  <a:lnTo>
                    <a:pt x="310" y="310"/>
                  </a:lnTo>
                  <a:lnTo>
                    <a:pt x="310" y="310"/>
                  </a:lnTo>
                  <a:lnTo>
                    <a:pt x="301" y="318"/>
                  </a:lnTo>
                  <a:lnTo>
                    <a:pt x="293" y="324"/>
                  </a:lnTo>
                  <a:lnTo>
                    <a:pt x="284" y="329"/>
                  </a:lnTo>
                  <a:lnTo>
                    <a:pt x="275" y="333"/>
                  </a:lnTo>
                  <a:lnTo>
                    <a:pt x="265" y="337"/>
                  </a:lnTo>
                  <a:lnTo>
                    <a:pt x="255" y="339"/>
                  </a:lnTo>
                  <a:lnTo>
                    <a:pt x="245" y="340"/>
                  </a:lnTo>
                  <a:lnTo>
                    <a:pt x="235" y="341"/>
                  </a:lnTo>
                  <a:lnTo>
                    <a:pt x="235" y="341"/>
                  </a:lnTo>
                  <a:close/>
                  <a:moveTo>
                    <a:pt x="105" y="73"/>
                  </a:moveTo>
                  <a:lnTo>
                    <a:pt x="105" y="73"/>
                  </a:lnTo>
                  <a:lnTo>
                    <a:pt x="99" y="73"/>
                  </a:lnTo>
                  <a:lnTo>
                    <a:pt x="92" y="75"/>
                  </a:lnTo>
                  <a:lnTo>
                    <a:pt x="87" y="79"/>
                  </a:lnTo>
                  <a:lnTo>
                    <a:pt x="82" y="82"/>
                  </a:lnTo>
                  <a:lnTo>
                    <a:pt x="82" y="82"/>
                  </a:lnTo>
                  <a:lnTo>
                    <a:pt x="77" y="88"/>
                  </a:lnTo>
                  <a:lnTo>
                    <a:pt x="75" y="94"/>
                  </a:lnTo>
                  <a:lnTo>
                    <a:pt x="73" y="100"/>
                  </a:lnTo>
                  <a:lnTo>
                    <a:pt x="73" y="107"/>
                  </a:lnTo>
                  <a:lnTo>
                    <a:pt x="73" y="113"/>
                  </a:lnTo>
                  <a:lnTo>
                    <a:pt x="75" y="118"/>
                  </a:lnTo>
                  <a:lnTo>
                    <a:pt x="77" y="124"/>
                  </a:lnTo>
                  <a:lnTo>
                    <a:pt x="82" y="130"/>
                  </a:lnTo>
                  <a:lnTo>
                    <a:pt x="212" y="259"/>
                  </a:lnTo>
                  <a:lnTo>
                    <a:pt x="212" y="259"/>
                  </a:lnTo>
                  <a:lnTo>
                    <a:pt x="216" y="263"/>
                  </a:lnTo>
                  <a:lnTo>
                    <a:pt x="222" y="267"/>
                  </a:lnTo>
                  <a:lnTo>
                    <a:pt x="228" y="268"/>
                  </a:lnTo>
                  <a:lnTo>
                    <a:pt x="235" y="269"/>
                  </a:lnTo>
                  <a:lnTo>
                    <a:pt x="241" y="268"/>
                  </a:lnTo>
                  <a:lnTo>
                    <a:pt x="248" y="267"/>
                  </a:lnTo>
                  <a:lnTo>
                    <a:pt x="254" y="263"/>
                  </a:lnTo>
                  <a:lnTo>
                    <a:pt x="258" y="259"/>
                  </a:lnTo>
                  <a:lnTo>
                    <a:pt x="258" y="259"/>
                  </a:lnTo>
                  <a:lnTo>
                    <a:pt x="263" y="254"/>
                  </a:lnTo>
                  <a:lnTo>
                    <a:pt x="265" y="248"/>
                  </a:lnTo>
                  <a:lnTo>
                    <a:pt x="268" y="242"/>
                  </a:lnTo>
                  <a:lnTo>
                    <a:pt x="269" y="235"/>
                  </a:lnTo>
                  <a:lnTo>
                    <a:pt x="268" y="229"/>
                  </a:lnTo>
                  <a:lnTo>
                    <a:pt x="265" y="222"/>
                  </a:lnTo>
                  <a:lnTo>
                    <a:pt x="263" y="216"/>
                  </a:lnTo>
                  <a:lnTo>
                    <a:pt x="258" y="21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24" y="79"/>
                  </a:lnTo>
                  <a:lnTo>
                    <a:pt x="118" y="75"/>
                  </a:lnTo>
                  <a:lnTo>
                    <a:pt x="112" y="73"/>
                  </a:lnTo>
                  <a:lnTo>
                    <a:pt x="105" y="73"/>
                  </a:lnTo>
                  <a:lnTo>
                    <a:pt x="105" y="73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42">
            <a:extLst>
              <a:ext uri="{FF2B5EF4-FFF2-40B4-BE49-F238E27FC236}">
                <a16:creationId xmlns:a16="http://schemas.microsoft.com/office/drawing/2014/main" id="{C293A989-E378-41EE-817A-89A9891569D6}"/>
              </a:ext>
            </a:extLst>
          </p:cNvPr>
          <p:cNvGrpSpPr/>
          <p:nvPr/>
        </p:nvGrpSpPr>
        <p:grpSpPr>
          <a:xfrm>
            <a:off x="1866376" y="1967646"/>
            <a:ext cx="279133" cy="528795"/>
            <a:chOff x="5426075" y="292100"/>
            <a:chExt cx="796925" cy="1509713"/>
          </a:xfrm>
        </p:grpSpPr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B188DFD4-BA4D-48AE-BEAC-0CEB93BB3B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26075" y="769938"/>
              <a:ext cx="796925" cy="922338"/>
            </a:xfrm>
            <a:custGeom>
              <a:avLst/>
              <a:gdLst>
                <a:gd name="T0" fmla="*/ 275 w 1504"/>
                <a:gd name="T1" fmla="*/ 1742 h 1742"/>
                <a:gd name="T2" fmla="*/ 220 w 1504"/>
                <a:gd name="T3" fmla="*/ 1738 h 1742"/>
                <a:gd name="T4" fmla="*/ 144 w 1504"/>
                <a:gd name="T5" fmla="*/ 1709 h 1742"/>
                <a:gd name="T6" fmla="*/ 81 w 1504"/>
                <a:gd name="T7" fmla="*/ 1663 h 1742"/>
                <a:gd name="T8" fmla="*/ 33 w 1504"/>
                <a:gd name="T9" fmla="*/ 1600 h 1742"/>
                <a:gd name="T10" fmla="*/ 5 w 1504"/>
                <a:gd name="T11" fmla="*/ 1524 h 1742"/>
                <a:gd name="T12" fmla="*/ 0 w 1504"/>
                <a:gd name="T13" fmla="*/ 1469 h 1742"/>
                <a:gd name="T14" fmla="*/ 0 w 1504"/>
                <a:gd name="T15" fmla="*/ 259 h 1742"/>
                <a:gd name="T16" fmla="*/ 12 w 1504"/>
                <a:gd name="T17" fmla="*/ 192 h 1742"/>
                <a:gd name="T18" fmla="*/ 47 w 1504"/>
                <a:gd name="T19" fmla="*/ 121 h 1742"/>
                <a:gd name="T20" fmla="*/ 100 w 1504"/>
                <a:gd name="T21" fmla="*/ 63 h 1742"/>
                <a:gd name="T22" fmla="*/ 168 w 1504"/>
                <a:gd name="T23" fmla="*/ 22 h 1742"/>
                <a:gd name="T24" fmla="*/ 247 w 1504"/>
                <a:gd name="T25" fmla="*/ 1 h 1742"/>
                <a:gd name="T26" fmla="*/ 1229 w 1504"/>
                <a:gd name="T27" fmla="*/ 0 h 1742"/>
                <a:gd name="T28" fmla="*/ 1257 w 1504"/>
                <a:gd name="T29" fmla="*/ 1 h 1742"/>
                <a:gd name="T30" fmla="*/ 1336 w 1504"/>
                <a:gd name="T31" fmla="*/ 22 h 1742"/>
                <a:gd name="T32" fmla="*/ 1404 w 1504"/>
                <a:gd name="T33" fmla="*/ 63 h 1742"/>
                <a:gd name="T34" fmla="*/ 1457 w 1504"/>
                <a:gd name="T35" fmla="*/ 121 h 1742"/>
                <a:gd name="T36" fmla="*/ 1492 w 1504"/>
                <a:gd name="T37" fmla="*/ 192 h 1742"/>
                <a:gd name="T38" fmla="*/ 1503 w 1504"/>
                <a:gd name="T39" fmla="*/ 259 h 1742"/>
                <a:gd name="T40" fmla="*/ 1504 w 1504"/>
                <a:gd name="T41" fmla="*/ 1469 h 1742"/>
                <a:gd name="T42" fmla="*/ 1499 w 1504"/>
                <a:gd name="T43" fmla="*/ 1524 h 1742"/>
                <a:gd name="T44" fmla="*/ 1471 w 1504"/>
                <a:gd name="T45" fmla="*/ 1600 h 1742"/>
                <a:gd name="T46" fmla="*/ 1424 w 1504"/>
                <a:gd name="T47" fmla="*/ 1663 h 1742"/>
                <a:gd name="T48" fmla="*/ 1360 w 1504"/>
                <a:gd name="T49" fmla="*/ 1709 h 1742"/>
                <a:gd name="T50" fmla="*/ 1285 w 1504"/>
                <a:gd name="T51" fmla="*/ 1738 h 1742"/>
                <a:gd name="T52" fmla="*/ 1229 w 1504"/>
                <a:gd name="T53" fmla="*/ 1742 h 1742"/>
                <a:gd name="T54" fmla="*/ 275 w 1504"/>
                <a:gd name="T55" fmla="*/ 72 h 1742"/>
                <a:gd name="T56" fmla="*/ 215 w 1504"/>
                <a:gd name="T57" fmla="*/ 81 h 1742"/>
                <a:gd name="T58" fmla="*/ 161 w 1504"/>
                <a:gd name="T59" fmla="*/ 107 h 1742"/>
                <a:gd name="T60" fmla="*/ 118 w 1504"/>
                <a:gd name="T61" fmla="*/ 146 h 1742"/>
                <a:gd name="T62" fmla="*/ 88 w 1504"/>
                <a:gd name="T63" fmla="*/ 195 h 1742"/>
                <a:gd name="T64" fmla="*/ 74 w 1504"/>
                <a:gd name="T65" fmla="*/ 253 h 1742"/>
                <a:gd name="T66" fmla="*/ 73 w 1504"/>
                <a:gd name="T67" fmla="*/ 1469 h 1742"/>
                <a:gd name="T68" fmla="*/ 82 w 1504"/>
                <a:gd name="T69" fmla="*/ 1528 h 1742"/>
                <a:gd name="T70" fmla="*/ 107 w 1504"/>
                <a:gd name="T71" fmla="*/ 1581 h 1742"/>
                <a:gd name="T72" fmla="*/ 146 w 1504"/>
                <a:gd name="T73" fmla="*/ 1624 h 1742"/>
                <a:gd name="T74" fmla="*/ 197 w 1504"/>
                <a:gd name="T75" fmla="*/ 1655 h 1742"/>
                <a:gd name="T76" fmla="*/ 254 w 1504"/>
                <a:gd name="T77" fmla="*/ 1670 h 1742"/>
                <a:gd name="T78" fmla="*/ 1229 w 1504"/>
                <a:gd name="T79" fmla="*/ 1670 h 1742"/>
                <a:gd name="T80" fmla="*/ 1290 w 1504"/>
                <a:gd name="T81" fmla="*/ 1662 h 1742"/>
                <a:gd name="T82" fmla="*/ 1342 w 1504"/>
                <a:gd name="T83" fmla="*/ 1636 h 1742"/>
                <a:gd name="T84" fmla="*/ 1385 w 1504"/>
                <a:gd name="T85" fmla="*/ 1597 h 1742"/>
                <a:gd name="T86" fmla="*/ 1416 w 1504"/>
                <a:gd name="T87" fmla="*/ 1547 h 1742"/>
                <a:gd name="T88" fmla="*/ 1431 w 1504"/>
                <a:gd name="T89" fmla="*/ 1490 h 1742"/>
                <a:gd name="T90" fmla="*/ 1432 w 1504"/>
                <a:gd name="T91" fmla="*/ 273 h 1742"/>
                <a:gd name="T92" fmla="*/ 1423 w 1504"/>
                <a:gd name="T93" fmla="*/ 213 h 1742"/>
                <a:gd name="T94" fmla="*/ 1397 w 1504"/>
                <a:gd name="T95" fmla="*/ 161 h 1742"/>
                <a:gd name="T96" fmla="*/ 1357 w 1504"/>
                <a:gd name="T97" fmla="*/ 119 h 1742"/>
                <a:gd name="T98" fmla="*/ 1308 w 1504"/>
                <a:gd name="T99" fmla="*/ 89 h 1742"/>
                <a:gd name="T100" fmla="*/ 1250 w 1504"/>
                <a:gd name="T101" fmla="*/ 73 h 1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4" h="1742">
                  <a:moveTo>
                    <a:pt x="1229" y="1742"/>
                  </a:moveTo>
                  <a:lnTo>
                    <a:pt x="275" y="1742"/>
                  </a:lnTo>
                  <a:lnTo>
                    <a:pt x="275" y="1742"/>
                  </a:lnTo>
                  <a:lnTo>
                    <a:pt x="261" y="1742"/>
                  </a:lnTo>
                  <a:lnTo>
                    <a:pt x="247" y="1741"/>
                  </a:lnTo>
                  <a:lnTo>
                    <a:pt x="220" y="1738"/>
                  </a:lnTo>
                  <a:lnTo>
                    <a:pt x="193" y="1730"/>
                  </a:lnTo>
                  <a:lnTo>
                    <a:pt x="168" y="1721"/>
                  </a:lnTo>
                  <a:lnTo>
                    <a:pt x="144" y="1709"/>
                  </a:lnTo>
                  <a:lnTo>
                    <a:pt x="122" y="1695"/>
                  </a:lnTo>
                  <a:lnTo>
                    <a:pt x="100" y="1680"/>
                  </a:lnTo>
                  <a:lnTo>
                    <a:pt x="81" y="1663"/>
                  </a:lnTo>
                  <a:lnTo>
                    <a:pt x="62" y="1643"/>
                  </a:lnTo>
                  <a:lnTo>
                    <a:pt x="47" y="1622"/>
                  </a:lnTo>
                  <a:lnTo>
                    <a:pt x="33" y="1600"/>
                  </a:lnTo>
                  <a:lnTo>
                    <a:pt x="21" y="1575"/>
                  </a:lnTo>
                  <a:lnTo>
                    <a:pt x="12" y="1551"/>
                  </a:lnTo>
                  <a:lnTo>
                    <a:pt x="5" y="1524"/>
                  </a:lnTo>
                  <a:lnTo>
                    <a:pt x="1" y="1497"/>
                  </a:lnTo>
                  <a:lnTo>
                    <a:pt x="0" y="1483"/>
                  </a:lnTo>
                  <a:lnTo>
                    <a:pt x="0" y="1469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259"/>
                  </a:lnTo>
                  <a:lnTo>
                    <a:pt x="1" y="246"/>
                  </a:lnTo>
                  <a:lnTo>
                    <a:pt x="5" y="218"/>
                  </a:lnTo>
                  <a:lnTo>
                    <a:pt x="12" y="192"/>
                  </a:lnTo>
                  <a:lnTo>
                    <a:pt x="21" y="167"/>
                  </a:lnTo>
                  <a:lnTo>
                    <a:pt x="33" y="143"/>
                  </a:lnTo>
                  <a:lnTo>
                    <a:pt x="47" y="121"/>
                  </a:lnTo>
                  <a:lnTo>
                    <a:pt x="62" y="100"/>
                  </a:lnTo>
                  <a:lnTo>
                    <a:pt x="81" y="80"/>
                  </a:lnTo>
                  <a:lnTo>
                    <a:pt x="100" y="63"/>
                  </a:lnTo>
                  <a:lnTo>
                    <a:pt x="122" y="46"/>
                  </a:lnTo>
                  <a:lnTo>
                    <a:pt x="144" y="32"/>
                  </a:lnTo>
                  <a:lnTo>
                    <a:pt x="168" y="22"/>
                  </a:lnTo>
                  <a:lnTo>
                    <a:pt x="193" y="13"/>
                  </a:lnTo>
                  <a:lnTo>
                    <a:pt x="220" y="6"/>
                  </a:lnTo>
                  <a:lnTo>
                    <a:pt x="247" y="1"/>
                  </a:lnTo>
                  <a:lnTo>
                    <a:pt x="261" y="0"/>
                  </a:lnTo>
                  <a:lnTo>
                    <a:pt x="275" y="0"/>
                  </a:lnTo>
                  <a:lnTo>
                    <a:pt x="1229" y="0"/>
                  </a:lnTo>
                  <a:lnTo>
                    <a:pt x="1229" y="0"/>
                  </a:lnTo>
                  <a:lnTo>
                    <a:pt x="1243" y="0"/>
                  </a:lnTo>
                  <a:lnTo>
                    <a:pt x="1257" y="1"/>
                  </a:lnTo>
                  <a:lnTo>
                    <a:pt x="1285" y="6"/>
                  </a:lnTo>
                  <a:lnTo>
                    <a:pt x="1311" y="13"/>
                  </a:lnTo>
                  <a:lnTo>
                    <a:pt x="1336" y="22"/>
                  </a:lnTo>
                  <a:lnTo>
                    <a:pt x="1360" y="32"/>
                  </a:lnTo>
                  <a:lnTo>
                    <a:pt x="1383" y="46"/>
                  </a:lnTo>
                  <a:lnTo>
                    <a:pt x="1404" y="63"/>
                  </a:lnTo>
                  <a:lnTo>
                    <a:pt x="1424" y="80"/>
                  </a:lnTo>
                  <a:lnTo>
                    <a:pt x="1441" y="100"/>
                  </a:lnTo>
                  <a:lnTo>
                    <a:pt x="1457" y="121"/>
                  </a:lnTo>
                  <a:lnTo>
                    <a:pt x="1471" y="143"/>
                  </a:lnTo>
                  <a:lnTo>
                    <a:pt x="1482" y="167"/>
                  </a:lnTo>
                  <a:lnTo>
                    <a:pt x="1492" y="192"/>
                  </a:lnTo>
                  <a:lnTo>
                    <a:pt x="1499" y="218"/>
                  </a:lnTo>
                  <a:lnTo>
                    <a:pt x="1502" y="246"/>
                  </a:lnTo>
                  <a:lnTo>
                    <a:pt x="1503" y="259"/>
                  </a:lnTo>
                  <a:lnTo>
                    <a:pt x="1504" y="273"/>
                  </a:lnTo>
                  <a:lnTo>
                    <a:pt x="1504" y="1469"/>
                  </a:lnTo>
                  <a:lnTo>
                    <a:pt x="1504" y="1469"/>
                  </a:lnTo>
                  <a:lnTo>
                    <a:pt x="1503" y="1483"/>
                  </a:lnTo>
                  <a:lnTo>
                    <a:pt x="1502" y="1497"/>
                  </a:lnTo>
                  <a:lnTo>
                    <a:pt x="1499" y="1524"/>
                  </a:lnTo>
                  <a:lnTo>
                    <a:pt x="1492" y="1551"/>
                  </a:lnTo>
                  <a:lnTo>
                    <a:pt x="1482" y="1575"/>
                  </a:lnTo>
                  <a:lnTo>
                    <a:pt x="1471" y="1600"/>
                  </a:lnTo>
                  <a:lnTo>
                    <a:pt x="1457" y="1622"/>
                  </a:lnTo>
                  <a:lnTo>
                    <a:pt x="1441" y="1643"/>
                  </a:lnTo>
                  <a:lnTo>
                    <a:pt x="1424" y="1663"/>
                  </a:lnTo>
                  <a:lnTo>
                    <a:pt x="1404" y="1680"/>
                  </a:lnTo>
                  <a:lnTo>
                    <a:pt x="1383" y="1695"/>
                  </a:lnTo>
                  <a:lnTo>
                    <a:pt x="1360" y="1709"/>
                  </a:lnTo>
                  <a:lnTo>
                    <a:pt x="1336" y="1721"/>
                  </a:lnTo>
                  <a:lnTo>
                    <a:pt x="1311" y="1730"/>
                  </a:lnTo>
                  <a:lnTo>
                    <a:pt x="1285" y="1738"/>
                  </a:lnTo>
                  <a:lnTo>
                    <a:pt x="1257" y="1741"/>
                  </a:lnTo>
                  <a:lnTo>
                    <a:pt x="1243" y="1742"/>
                  </a:lnTo>
                  <a:lnTo>
                    <a:pt x="1229" y="1742"/>
                  </a:lnTo>
                  <a:lnTo>
                    <a:pt x="1229" y="1742"/>
                  </a:lnTo>
                  <a:close/>
                  <a:moveTo>
                    <a:pt x="275" y="72"/>
                  </a:moveTo>
                  <a:lnTo>
                    <a:pt x="275" y="72"/>
                  </a:lnTo>
                  <a:lnTo>
                    <a:pt x="254" y="73"/>
                  </a:lnTo>
                  <a:lnTo>
                    <a:pt x="234" y="77"/>
                  </a:lnTo>
                  <a:lnTo>
                    <a:pt x="215" y="81"/>
                  </a:lnTo>
                  <a:lnTo>
                    <a:pt x="197" y="89"/>
                  </a:lnTo>
                  <a:lnTo>
                    <a:pt x="178" y="97"/>
                  </a:lnTo>
                  <a:lnTo>
                    <a:pt x="161" y="107"/>
                  </a:lnTo>
                  <a:lnTo>
                    <a:pt x="146" y="119"/>
                  </a:lnTo>
                  <a:lnTo>
                    <a:pt x="132" y="132"/>
                  </a:lnTo>
                  <a:lnTo>
                    <a:pt x="118" y="146"/>
                  </a:lnTo>
                  <a:lnTo>
                    <a:pt x="107" y="161"/>
                  </a:lnTo>
                  <a:lnTo>
                    <a:pt x="97" y="177"/>
                  </a:lnTo>
                  <a:lnTo>
                    <a:pt x="88" y="195"/>
                  </a:lnTo>
                  <a:lnTo>
                    <a:pt x="82" y="213"/>
                  </a:lnTo>
                  <a:lnTo>
                    <a:pt x="76" y="233"/>
                  </a:lnTo>
                  <a:lnTo>
                    <a:pt x="74" y="253"/>
                  </a:lnTo>
                  <a:lnTo>
                    <a:pt x="73" y="273"/>
                  </a:lnTo>
                  <a:lnTo>
                    <a:pt x="73" y="1469"/>
                  </a:lnTo>
                  <a:lnTo>
                    <a:pt x="73" y="1469"/>
                  </a:lnTo>
                  <a:lnTo>
                    <a:pt x="74" y="1490"/>
                  </a:lnTo>
                  <a:lnTo>
                    <a:pt x="76" y="1510"/>
                  </a:lnTo>
                  <a:lnTo>
                    <a:pt x="82" y="1528"/>
                  </a:lnTo>
                  <a:lnTo>
                    <a:pt x="88" y="1547"/>
                  </a:lnTo>
                  <a:lnTo>
                    <a:pt x="97" y="1565"/>
                  </a:lnTo>
                  <a:lnTo>
                    <a:pt x="107" y="1581"/>
                  </a:lnTo>
                  <a:lnTo>
                    <a:pt x="118" y="1597"/>
                  </a:lnTo>
                  <a:lnTo>
                    <a:pt x="132" y="1611"/>
                  </a:lnTo>
                  <a:lnTo>
                    <a:pt x="146" y="1624"/>
                  </a:lnTo>
                  <a:lnTo>
                    <a:pt x="161" y="1636"/>
                  </a:lnTo>
                  <a:lnTo>
                    <a:pt x="178" y="1646"/>
                  </a:lnTo>
                  <a:lnTo>
                    <a:pt x="197" y="1655"/>
                  </a:lnTo>
                  <a:lnTo>
                    <a:pt x="215" y="1662"/>
                  </a:lnTo>
                  <a:lnTo>
                    <a:pt x="234" y="1666"/>
                  </a:lnTo>
                  <a:lnTo>
                    <a:pt x="254" y="1670"/>
                  </a:lnTo>
                  <a:lnTo>
                    <a:pt x="275" y="1670"/>
                  </a:lnTo>
                  <a:lnTo>
                    <a:pt x="1229" y="1670"/>
                  </a:lnTo>
                  <a:lnTo>
                    <a:pt x="1229" y="1670"/>
                  </a:lnTo>
                  <a:lnTo>
                    <a:pt x="1250" y="1670"/>
                  </a:lnTo>
                  <a:lnTo>
                    <a:pt x="1270" y="1666"/>
                  </a:lnTo>
                  <a:lnTo>
                    <a:pt x="1290" y="1662"/>
                  </a:lnTo>
                  <a:lnTo>
                    <a:pt x="1308" y="1655"/>
                  </a:lnTo>
                  <a:lnTo>
                    <a:pt x="1326" y="1646"/>
                  </a:lnTo>
                  <a:lnTo>
                    <a:pt x="1342" y="1636"/>
                  </a:lnTo>
                  <a:lnTo>
                    <a:pt x="1357" y="1624"/>
                  </a:lnTo>
                  <a:lnTo>
                    <a:pt x="1372" y="1611"/>
                  </a:lnTo>
                  <a:lnTo>
                    <a:pt x="1385" y="1597"/>
                  </a:lnTo>
                  <a:lnTo>
                    <a:pt x="1397" y="1581"/>
                  </a:lnTo>
                  <a:lnTo>
                    <a:pt x="1407" y="1565"/>
                  </a:lnTo>
                  <a:lnTo>
                    <a:pt x="1416" y="1547"/>
                  </a:lnTo>
                  <a:lnTo>
                    <a:pt x="1423" y="1528"/>
                  </a:lnTo>
                  <a:lnTo>
                    <a:pt x="1427" y="1510"/>
                  </a:lnTo>
                  <a:lnTo>
                    <a:pt x="1431" y="1490"/>
                  </a:lnTo>
                  <a:lnTo>
                    <a:pt x="1432" y="1469"/>
                  </a:lnTo>
                  <a:lnTo>
                    <a:pt x="1432" y="273"/>
                  </a:lnTo>
                  <a:lnTo>
                    <a:pt x="1432" y="273"/>
                  </a:lnTo>
                  <a:lnTo>
                    <a:pt x="1431" y="253"/>
                  </a:lnTo>
                  <a:lnTo>
                    <a:pt x="1427" y="233"/>
                  </a:lnTo>
                  <a:lnTo>
                    <a:pt x="1423" y="213"/>
                  </a:lnTo>
                  <a:lnTo>
                    <a:pt x="1416" y="195"/>
                  </a:lnTo>
                  <a:lnTo>
                    <a:pt x="1407" y="177"/>
                  </a:lnTo>
                  <a:lnTo>
                    <a:pt x="1397" y="161"/>
                  </a:lnTo>
                  <a:lnTo>
                    <a:pt x="1385" y="146"/>
                  </a:lnTo>
                  <a:lnTo>
                    <a:pt x="1372" y="132"/>
                  </a:lnTo>
                  <a:lnTo>
                    <a:pt x="1357" y="119"/>
                  </a:lnTo>
                  <a:lnTo>
                    <a:pt x="1342" y="107"/>
                  </a:lnTo>
                  <a:lnTo>
                    <a:pt x="1326" y="97"/>
                  </a:lnTo>
                  <a:lnTo>
                    <a:pt x="1308" y="89"/>
                  </a:lnTo>
                  <a:lnTo>
                    <a:pt x="1290" y="81"/>
                  </a:lnTo>
                  <a:lnTo>
                    <a:pt x="1270" y="77"/>
                  </a:lnTo>
                  <a:lnTo>
                    <a:pt x="1250" y="73"/>
                  </a:lnTo>
                  <a:lnTo>
                    <a:pt x="1229" y="72"/>
                  </a:lnTo>
                  <a:lnTo>
                    <a:pt x="275" y="72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5DDC87B3-8B92-4DD5-9940-21AEF0916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1673225"/>
              <a:ext cx="166688" cy="128588"/>
            </a:xfrm>
            <a:custGeom>
              <a:avLst/>
              <a:gdLst>
                <a:gd name="T0" fmla="*/ 158 w 316"/>
                <a:gd name="T1" fmla="*/ 244 h 244"/>
                <a:gd name="T2" fmla="*/ 126 w 316"/>
                <a:gd name="T3" fmla="*/ 241 h 244"/>
                <a:gd name="T4" fmla="*/ 97 w 316"/>
                <a:gd name="T5" fmla="*/ 231 h 244"/>
                <a:gd name="T6" fmla="*/ 70 w 316"/>
                <a:gd name="T7" fmla="*/ 217 h 244"/>
                <a:gd name="T8" fmla="*/ 47 w 316"/>
                <a:gd name="T9" fmla="*/ 197 h 244"/>
                <a:gd name="T10" fmla="*/ 27 w 316"/>
                <a:gd name="T11" fmla="*/ 174 h 244"/>
                <a:gd name="T12" fmla="*/ 13 w 316"/>
                <a:gd name="T13" fmla="*/ 147 h 244"/>
                <a:gd name="T14" fmla="*/ 4 w 316"/>
                <a:gd name="T15" fmla="*/ 118 h 244"/>
                <a:gd name="T16" fmla="*/ 0 w 316"/>
                <a:gd name="T17" fmla="*/ 86 h 244"/>
                <a:gd name="T18" fmla="*/ 72 w 316"/>
                <a:gd name="T19" fmla="*/ 0 h 244"/>
                <a:gd name="T20" fmla="*/ 72 w 316"/>
                <a:gd name="T21" fmla="*/ 86 h 244"/>
                <a:gd name="T22" fmla="*/ 75 w 316"/>
                <a:gd name="T23" fmla="*/ 104 h 244"/>
                <a:gd name="T24" fmla="*/ 79 w 316"/>
                <a:gd name="T25" fmla="*/ 119 h 244"/>
                <a:gd name="T26" fmla="*/ 88 w 316"/>
                <a:gd name="T27" fmla="*/ 134 h 244"/>
                <a:gd name="T28" fmla="*/ 98 w 316"/>
                <a:gd name="T29" fmla="*/ 147 h 244"/>
                <a:gd name="T30" fmla="*/ 111 w 316"/>
                <a:gd name="T31" fmla="*/ 156 h 244"/>
                <a:gd name="T32" fmla="*/ 125 w 316"/>
                <a:gd name="T33" fmla="*/ 165 h 244"/>
                <a:gd name="T34" fmla="*/ 141 w 316"/>
                <a:gd name="T35" fmla="*/ 170 h 244"/>
                <a:gd name="T36" fmla="*/ 158 w 316"/>
                <a:gd name="T37" fmla="*/ 172 h 244"/>
                <a:gd name="T38" fmla="*/ 167 w 316"/>
                <a:gd name="T39" fmla="*/ 172 h 244"/>
                <a:gd name="T40" fmla="*/ 183 w 316"/>
                <a:gd name="T41" fmla="*/ 168 h 244"/>
                <a:gd name="T42" fmla="*/ 199 w 316"/>
                <a:gd name="T43" fmla="*/ 161 h 244"/>
                <a:gd name="T44" fmla="*/ 213 w 316"/>
                <a:gd name="T45" fmla="*/ 152 h 244"/>
                <a:gd name="T46" fmla="*/ 224 w 316"/>
                <a:gd name="T47" fmla="*/ 140 h 244"/>
                <a:gd name="T48" fmla="*/ 234 w 316"/>
                <a:gd name="T49" fmla="*/ 127 h 244"/>
                <a:gd name="T50" fmla="*/ 239 w 316"/>
                <a:gd name="T51" fmla="*/ 112 h 244"/>
                <a:gd name="T52" fmla="*/ 243 w 316"/>
                <a:gd name="T53" fmla="*/ 95 h 244"/>
                <a:gd name="T54" fmla="*/ 244 w 316"/>
                <a:gd name="T55" fmla="*/ 0 h 244"/>
                <a:gd name="T56" fmla="*/ 316 w 316"/>
                <a:gd name="T57" fmla="*/ 86 h 244"/>
                <a:gd name="T58" fmla="*/ 315 w 316"/>
                <a:gd name="T59" fmla="*/ 103 h 244"/>
                <a:gd name="T60" fmla="*/ 309 w 316"/>
                <a:gd name="T61" fmla="*/ 133 h 244"/>
                <a:gd name="T62" fmla="*/ 297 w 316"/>
                <a:gd name="T63" fmla="*/ 161 h 244"/>
                <a:gd name="T64" fmla="*/ 280 w 316"/>
                <a:gd name="T65" fmla="*/ 187 h 244"/>
                <a:gd name="T66" fmla="*/ 258 w 316"/>
                <a:gd name="T67" fmla="*/ 208 h 244"/>
                <a:gd name="T68" fmla="*/ 234 w 316"/>
                <a:gd name="T69" fmla="*/ 225 h 244"/>
                <a:gd name="T70" fmla="*/ 206 w 316"/>
                <a:gd name="T71" fmla="*/ 237 h 244"/>
                <a:gd name="T72" fmla="*/ 174 w 316"/>
                <a:gd name="T73" fmla="*/ 243 h 244"/>
                <a:gd name="T74" fmla="*/ 158 w 316"/>
                <a:gd name="T7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6" h="244">
                  <a:moveTo>
                    <a:pt x="158" y="244"/>
                  </a:moveTo>
                  <a:lnTo>
                    <a:pt x="158" y="244"/>
                  </a:lnTo>
                  <a:lnTo>
                    <a:pt x="142" y="243"/>
                  </a:lnTo>
                  <a:lnTo>
                    <a:pt x="126" y="241"/>
                  </a:lnTo>
                  <a:lnTo>
                    <a:pt x="111" y="237"/>
                  </a:lnTo>
                  <a:lnTo>
                    <a:pt x="97" y="231"/>
                  </a:lnTo>
                  <a:lnTo>
                    <a:pt x="83" y="225"/>
                  </a:lnTo>
                  <a:lnTo>
                    <a:pt x="70" y="217"/>
                  </a:lnTo>
                  <a:lnTo>
                    <a:pt x="57" y="208"/>
                  </a:lnTo>
                  <a:lnTo>
                    <a:pt x="47" y="197"/>
                  </a:lnTo>
                  <a:lnTo>
                    <a:pt x="36" y="187"/>
                  </a:lnTo>
                  <a:lnTo>
                    <a:pt x="27" y="174"/>
                  </a:lnTo>
                  <a:lnTo>
                    <a:pt x="20" y="161"/>
                  </a:lnTo>
                  <a:lnTo>
                    <a:pt x="13" y="147"/>
                  </a:lnTo>
                  <a:lnTo>
                    <a:pt x="7" y="133"/>
                  </a:lnTo>
                  <a:lnTo>
                    <a:pt x="4" y="118"/>
                  </a:lnTo>
                  <a:lnTo>
                    <a:pt x="1" y="103"/>
                  </a:lnTo>
                  <a:lnTo>
                    <a:pt x="0" y="86"/>
                  </a:lnTo>
                  <a:lnTo>
                    <a:pt x="0" y="0"/>
                  </a:lnTo>
                  <a:lnTo>
                    <a:pt x="72" y="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4" y="95"/>
                  </a:lnTo>
                  <a:lnTo>
                    <a:pt x="75" y="104"/>
                  </a:lnTo>
                  <a:lnTo>
                    <a:pt x="77" y="112"/>
                  </a:lnTo>
                  <a:lnTo>
                    <a:pt x="79" y="119"/>
                  </a:lnTo>
                  <a:lnTo>
                    <a:pt x="83" y="127"/>
                  </a:lnTo>
                  <a:lnTo>
                    <a:pt x="88" y="134"/>
                  </a:lnTo>
                  <a:lnTo>
                    <a:pt x="92" y="140"/>
                  </a:lnTo>
                  <a:lnTo>
                    <a:pt x="98" y="147"/>
                  </a:lnTo>
                  <a:lnTo>
                    <a:pt x="104" y="152"/>
                  </a:lnTo>
                  <a:lnTo>
                    <a:pt x="111" y="156"/>
                  </a:lnTo>
                  <a:lnTo>
                    <a:pt x="118" y="161"/>
                  </a:lnTo>
                  <a:lnTo>
                    <a:pt x="125" y="165"/>
                  </a:lnTo>
                  <a:lnTo>
                    <a:pt x="133" y="168"/>
                  </a:lnTo>
                  <a:lnTo>
                    <a:pt x="141" y="170"/>
                  </a:lnTo>
                  <a:lnTo>
                    <a:pt x="149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67" y="172"/>
                  </a:lnTo>
                  <a:lnTo>
                    <a:pt x="175" y="170"/>
                  </a:lnTo>
                  <a:lnTo>
                    <a:pt x="183" y="168"/>
                  </a:lnTo>
                  <a:lnTo>
                    <a:pt x="192" y="165"/>
                  </a:lnTo>
                  <a:lnTo>
                    <a:pt x="199" y="161"/>
                  </a:lnTo>
                  <a:lnTo>
                    <a:pt x="206" y="156"/>
                  </a:lnTo>
                  <a:lnTo>
                    <a:pt x="213" y="152"/>
                  </a:lnTo>
                  <a:lnTo>
                    <a:pt x="218" y="147"/>
                  </a:lnTo>
                  <a:lnTo>
                    <a:pt x="224" y="140"/>
                  </a:lnTo>
                  <a:lnTo>
                    <a:pt x="229" y="134"/>
                  </a:lnTo>
                  <a:lnTo>
                    <a:pt x="234" y="127"/>
                  </a:lnTo>
                  <a:lnTo>
                    <a:pt x="237" y="119"/>
                  </a:lnTo>
                  <a:lnTo>
                    <a:pt x="239" y="112"/>
                  </a:lnTo>
                  <a:lnTo>
                    <a:pt x="242" y="104"/>
                  </a:lnTo>
                  <a:lnTo>
                    <a:pt x="243" y="95"/>
                  </a:lnTo>
                  <a:lnTo>
                    <a:pt x="244" y="86"/>
                  </a:lnTo>
                  <a:lnTo>
                    <a:pt x="244" y="0"/>
                  </a:lnTo>
                  <a:lnTo>
                    <a:pt x="316" y="0"/>
                  </a:lnTo>
                  <a:lnTo>
                    <a:pt x="316" y="86"/>
                  </a:lnTo>
                  <a:lnTo>
                    <a:pt x="316" y="86"/>
                  </a:lnTo>
                  <a:lnTo>
                    <a:pt x="315" y="103"/>
                  </a:lnTo>
                  <a:lnTo>
                    <a:pt x="313" y="118"/>
                  </a:lnTo>
                  <a:lnTo>
                    <a:pt x="309" y="133"/>
                  </a:lnTo>
                  <a:lnTo>
                    <a:pt x="304" y="147"/>
                  </a:lnTo>
                  <a:lnTo>
                    <a:pt x="297" y="161"/>
                  </a:lnTo>
                  <a:lnTo>
                    <a:pt x="290" y="174"/>
                  </a:lnTo>
                  <a:lnTo>
                    <a:pt x="280" y="187"/>
                  </a:lnTo>
                  <a:lnTo>
                    <a:pt x="270" y="197"/>
                  </a:lnTo>
                  <a:lnTo>
                    <a:pt x="258" y="208"/>
                  </a:lnTo>
                  <a:lnTo>
                    <a:pt x="246" y="217"/>
                  </a:lnTo>
                  <a:lnTo>
                    <a:pt x="234" y="225"/>
                  </a:lnTo>
                  <a:lnTo>
                    <a:pt x="220" y="231"/>
                  </a:lnTo>
                  <a:lnTo>
                    <a:pt x="206" y="237"/>
                  </a:lnTo>
                  <a:lnTo>
                    <a:pt x="190" y="241"/>
                  </a:lnTo>
                  <a:lnTo>
                    <a:pt x="174" y="243"/>
                  </a:lnTo>
                  <a:lnTo>
                    <a:pt x="158" y="244"/>
                  </a:lnTo>
                  <a:lnTo>
                    <a:pt x="158" y="244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B5981FBE-34A2-4FDD-B699-671D9A10E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950" y="1673225"/>
              <a:ext cx="166688" cy="128588"/>
            </a:xfrm>
            <a:custGeom>
              <a:avLst/>
              <a:gdLst>
                <a:gd name="T0" fmla="*/ 158 w 316"/>
                <a:gd name="T1" fmla="*/ 244 h 244"/>
                <a:gd name="T2" fmla="*/ 126 w 316"/>
                <a:gd name="T3" fmla="*/ 241 h 244"/>
                <a:gd name="T4" fmla="*/ 96 w 316"/>
                <a:gd name="T5" fmla="*/ 231 h 244"/>
                <a:gd name="T6" fmla="*/ 69 w 316"/>
                <a:gd name="T7" fmla="*/ 217 h 244"/>
                <a:gd name="T8" fmla="*/ 46 w 316"/>
                <a:gd name="T9" fmla="*/ 197 h 244"/>
                <a:gd name="T10" fmla="*/ 27 w 316"/>
                <a:gd name="T11" fmla="*/ 174 h 244"/>
                <a:gd name="T12" fmla="*/ 12 w 316"/>
                <a:gd name="T13" fmla="*/ 147 h 244"/>
                <a:gd name="T14" fmla="*/ 3 w 316"/>
                <a:gd name="T15" fmla="*/ 118 h 244"/>
                <a:gd name="T16" fmla="*/ 0 w 316"/>
                <a:gd name="T17" fmla="*/ 86 h 244"/>
                <a:gd name="T18" fmla="*/ 73 w 316"/>
                <a:gd name="T19" fmla="*/ 0 h 244"/>
                <a:gd name="T20" fmla="*/ 73 w 316"/>
                <a:gd name="T21" fmla="*/ 86 h 244"/>
                <a:gd name="T22" fmla="*/ 74 w 316"/>
                <a:gd name="T23" fmla="*/ 104 h 244"/>
                <a:gd name="T24" fmla="*/ 78 w 316"/>
                <a:gd name="T25" fmla="*/ 119 h 244"/>
                <a:gd name="T26" fmla="*/ 87 w 316"/>
                <a:gd name="T27" fmla="*/ 134 h 244"/>
                <a:gd name="T28" fmla="*/ 97 w 316"/>
                <a:gd name="T29" fmla="*/ 147 h 244"/>
                <a:gd name="T30" fmla="*/ 110 w 316"/>
                <a:gd name="T31" fmla="*/ 156 h 244"/>
                <a:gd name="T32" fmla="*/ 124 w 316"/>
                <a:gd name="T33" fmla="*/ 165 h 244"/>
                <a:gd name="T34" fmla="*/ 140 w 316"/>
                <a:gd name="T35" fmla="*/ 170 h 244"/>
                <a:gd name="T36" fmla="*/ 158 w 316"/>
                <a:gd name="T37" fmla="*/ 172 h 244"/>
                <a:gd name="T38" fmla="*/ 166 w 316"/>
                <a:gd name="T39" fmla="*/ 172 h 244"/>
                <a:gd name="T40" fmla="*/ 184 w 316"/>
                <a:gd name="T41" fmla="*/ 168 h 244"/>
                <a:gd name="T42" fmla="*/ 199 w 316"/>
                <a:gd name="T43" fmla="*/ 161 h 244"/>
                <a:gd name="T44" fmla="*/ 212 w 316"/>
                <a:gd name="T45" fmla="*/ 152 h 244"/>
                <a:gd name="T46" fmla="*/ 223 w 316"/>
                <a:gd name="T47" fmla="*/ 140 h 244"/>
                <a:gd name="T48" fmla="*/ 233 w 316"/>
                <a:gd name="T49" fmla="*/ 127 h 244"/>
                <a:gd name="T50" fmla="*/ 240 w 316"/>
                <a:gd name="T51" fmla="*/ 112 h 244"/>
                <a:gd name="T52" fmla="*/ 243 w 316"/>
                <a:gd name="T53" fmla="*/ 95 h 244"/>
                <a:gd name="T54" fmla="*/ 243 w 316"/>
                <a:gd name="T55" fmla="*/ 0 h 244"/>
                <a:gd name="T56" fmla="*/ 316 w 316"/>
                <a:gd name="T57" fmla="*/ 86 h 244"/>
                <a:gd name="T58" fmla="*/ 314 w 316"/>
                <a:gd name="T59" fmla="*/ 103 h 244"/>
                <a:gd name="T60" fmla="*/ 309 w 316"/>
                <a:gd name="T61" fmla="*/ 133 h 244"/>
                <a:gd name="T62" fmla="*/ 297 w 316"/>
                <a:gd name="T63" fmla="*/ 161 h 244"/>
                <a:gd name="T64" fmla="*/ 279 w 316"/>
                <a:gd name="T65" fmla="*/ 187 h 244"/>
                <a:gd name="T66" fmla="*/ 258 w 316"/>
                <a:gd name="T67" fmla="*/ 208 h 244"/>
                <a:gd name="T68" fmla="*/ 233 w 316"/>
                <a:gd name="T69" fmla="*/ 225 h 244"/>
                <a:gd name="T70" fmla="*/ 205 w 316"/>
                <a:gd name="T71" fmla="*/ 237 h 244"/>
                <a:gd name="T72" fmla="*/ 174 w 316"/>
                <a:gd name="T73" fmla="*/ 243 h 244"/>
                <a:gd name="T74" fmla="*/ 158 w 316"/>
                <a:gd name="T7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6" h="244">
                  <a:moveTo>
                    <a:pt x="158" y="244"/>
                  </a:moveTo>
                  <a:lnTo>
                    <a:pt x="158" y="244"/>
                  </a:lnTo>
                  <a:lnTo>
                    <a:pt x="142" y="243"/>
                  </a:lnTo>
                  <a:lnTo>
                    <a:pt x="126" y="241"/>
                  </a:lnTo>
                  <a:lnTo>
                    <a:pt x="111" y="237"/>
                  </a:lnTo>
                  <a:lnTo>
                    <a:pt x="96" y="231"/>
                  </a:lnTo>
                  <a:lnTo>
                    <a:pt x="83" y="225"/>
                  </a:lnTo>
                  <a:lnTo>
                    <a:pt x="69" y="217"/>
                  </a:lnTo>
                  <a:lnTo>
                    <a:pt x="57" y="208"/>
                  </a:lnTo>
                  <a:lnTo>
                    <a:pt x="46" y="197"/>
                  </a:lnTo>
                  <a:lnTo>
                    <a:pt x="36" y="187"/>
                  </a:lnTo>
                  <a:lnTo>
                    <a:pt x="27" y="174"/>
                  </a:lnTo>
                  <a:lnTo>
                    <a:pt x="19" y="161"/>
                  </a:lnTo>
                  <a:lnTo>
                    <a:pt x="12" y="147"/>
                  </a:lnTo>
                  <a:lnTo>
                    <a:pt x="7" y="133"/>
                  </a:lnTo>
                  <a:lnTo>
                    <a:pt x="3" y="118"/>
                  </a:lnTo>
                  <a:lnTo>
                    <a:pt x="0" y="103"/>
                  </a:lnTo>
                  <a:lnTo>
                    <a:pt x="0" y="86"/>
                  </a:lnTo>
                  <a:lnTo>
                    <a:pt x="0" y="0"/>
                  </a:lnTo>
                  <a:lnTo>
                    <a:pt x="73" y="0"/>
                  </a:lnTo>
                  <a:lnTo>
                    <a:pt x="73" y="86"/>
                  </a:lnTo>
                  <a:lnTo>
                    <a:pt x="73" y="86"/>
                  </a:lnTo>
                  <a:lnTo>
                    <a:pt x="73" y="95"/>
                  </a:lnTo>
                  <a:lnTo>
                    <a:pt x="74" y="104"/>
                  </a:lnTo>
                  <a:lnTo>
                    <a:pt x="76" y="112"/>
                  </a:lnTo>
                  <a:lnTo>
                    <a:pt x="78" y="119"/>
                  </a:lnTo>
                  <a:lnTo>
                    <a:pt x="83" y="127"/>
                  </a:lnTo>
                  <a:lnTo>
                    <a:pt x="87" y="134"/>
                  </a:lnTo>
                  <a:lnTo>
                    <a:pt x="91" y="140"/>
                  </a:lnTo>
                  <a:lnTo>
                    <a:pt x="97" y="147"/>
                  </a:lnTo>
                  <a:lnTo>
                    <a:pt x="103" y="152"/>
                  </a:lnTo>
                  <a:lnTo>
                    <a:pt x="110" y="156"/>
                  </a:lnTo>
                  <a:lnTo>
                    <a:pt x="117" y="161"/>
                  </a:lnTo>
                  <a:lnTo>
                    <a:pt x="124" y="165"/>
                  </a:lnTo>
                  <a:lnTo>
                    <a:pt x="132" y="168"/>
                  </a:lnTo>
                  <a:lnTo>
                    <a:pt x="140" y="170"/>
                  </a:lnTo>
                  <a:lnTo>
                    <a:pt x="149" y="172"/>
                  </a:lnTo>
                  <a:lnTo>
                    <a:pt x="158" y="172"/>
                  </a:lnTo>
                  <a:lnTo>
                    <a:pt x="158" y="172"/>
                  </a:lnTo>
                  <a:lnTo>
                    <a:pt x="166" y="172"/>
                  </a:lnTo>
                  <a:lnTo>
                    <a:pt x="175" y="170"/>
                  </a:lnTo>
                  <a:lnTo>
                    <a:pt x="184" y="168"/>
                  </a:lnTo>
                  <a:lnTo>
                    <a:pt x="191" y="165"/>
                  </a:lnTo>
                  <a:lnTo>
                    <a:pt x="199" y="161"/>
                  </a:lnTo>
                  <a:lnTo>
                    <a:pt x="206" y="156"/>
                  </a:lnTo>
                  <a:lnTo>
                    <a:pt x="212" y="152"/>
                  </a:lnTo>
                  <a:lnTo>
                    <a:pt x="219" y="147"/>
                  </a:lnTo>
                  <a:lnTo>
                    <a:pt x="223" y="140"/>
                  </a:lnTo>
                  <a:lnTo>
                    <a:pt x="229" y="134"/>
                  </a:lnTo>
                  <a:lnTo>
                    <a:pt x="233" y="127"/>
                  </a:lnTo>
                  <a:lnTo>
                    <a:pt x="236" y="119"/>
                  </a:lnTo>
                  <a:lnTo>
                    <a:pt x="240" y="112"/>
                  </a:lnTo>
                  <a:lnTo>
                    <a:pt x="242" y="104"/>
                  </a:lnTo>
                  <a:lnTo>
                    <a:pt x="243" y="95"/>
                  </a:lnTo>
                  <a:lnTo>
                    <a:pt x="243" y="86"/>
                  </a:lnTo>
                  <a:lnTo>
                    <a:pt x="243" y="0"/>
                  </a:lnTo>
                  <a:lnTo>
                    <a:pt x="316" y="0"/>
                  </a:lnTo>
                  <a:lnTo>
                    <a:pt x="316" y="86"/>
                  </a:lnTo>
                  <a:lnTo>
                    <a:pt x="316" y="86"/>
                  </a:lnTo>
                  <a:lnTo>
                    <a:pt x="314" y="103"/>
                  </a:lnTo>
                  <a:lnTo>
                    <a:pt x="312" y="118"/>
                  </a:lnTo>
                  <a:lnTo>
                    <a:pt x="309" y="133"/>
                  </a:lnTo>
                  <a:lnTo>
                    <a:pt x="303" y="147"/>
                  </a:lnTo>
                  <a:lnTo>
                    <a:pt x="297" y="161"/>
                  </a:lnTo>
                  <a:lnTo>
                    <a:pt x="289" y="174"/>
                  </a:lnTo>
                  <a:lnTo>
                    <a:pt x="279" y="187"/>
                  </a:lnTo>
                  <a:lnTo>
                    <a:pt x="269" y="197"/>
                  </a:lnTo>
                  <a:lnTo>
                    <a:pt x="258" y="208"/>
                  </a:lnTo>
                  <a:lnTo>
                    <a:pt x="245" y="217"/>
                  </a:lnTo>
                  <a:lnTo>
                    <a:pt x="233" y="225"/>
                  </a:lnTo>
                  <a:lnTo>
                    <a:pt x="219" y="231"/>
                  </a:lnTo>
                  <a:lnTo>
                    <a:pt x="205" y="237"/>
                  </a:lnTo>
                  <a:lnTo>
                    <a:pt x="189" y="241"/>
                  </a:lnTo>
                  <a:lnTo>
                    <a:pt x="174" y="243"/>
                  </a:lnTo>
                  <a:lnTo>
                    <a:pt x="158" y="244"/>
                  </a:lnTo>
                  <a:lnTo>
                    <a:pt x="158" y="244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24">
              <a:extLst>
                <a:ext uri="{FF2B5EF4-FFF2-40B4-BE49-F238E27FC236}">
                  <a16:creationId xmlns:a16="http://schemas.microsoft.com/office/drawing/2014/main" id="{E0765847-9062-49B2-8D9A-53C6E4124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088" y="414338"/>
              <a:ext cx="38100" cy="369888"/>
            </a:xfrm>
            <a:prstGeom prst="rect">
              <a:avLst/>
            </a:pr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25">
              <a:extLst>
                <a:ext uri="{FF2B5EF4-FFF2-40B4-BE49-F238E27FC236}">
                  <a16:creationId xmlns:a16="http://schemas.microsoft.com/office/drawing/2014/main" id="{E298134F-382F-44AB-84D8-9C526B2EF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0238" y="414338"/>
              <a:ext cx="39688" cy="369888"/>
            </a:xfrm>
            <a:prstGeom prst="rect">
              <a:avLst/>
            </a:pr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1E44429-BC36-49BA-9500-7CD4EF55D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0738" y="414338"/>
              <a:ext cx="38100" cy="369888"/>
            </a:xfrm>
            <a:prstGeom prst="rect">
              <a:avLst/>
            </a:pr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3BC65C16-25C4-4079-991D-49BB517C5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7888" y="414338"/>
              <a:ext cx="38100" cy="369888"/>
            </a:xfrm>
            <a:prstGeom prst="rect">
              <a:avLst/>
            </a:pr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514AE284-4DF0-4028-A42C-B006099E9D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1338" y="292100"/>
              <a:ext cx="407988" cy="139700"/>
            </a:xfrm>
            <a:custGeom>
              <a:avLst/>
              <a:gdLst>
                <a:gd name="T0" fmla="*/ 89 w 771"/>
                <a:gd name="T1" fmla="*/ 263 h 263"/>
                <a:gd name="T2" fmla="*/ 79 w 771"/>
                <a:gd name="T3" fmla="*/ 263 h 263"/>
                <a:gd name="T4" fmla="*/ 62 w 771"/>
                <a:gd name="T5" fmla="*/ 259 h 263"/>
                <a:gd name="T6" fmla="*/ 47 w 771"/>
                <a:gd name="T7" fmla="*/ 252 h 263"/>
                <a:gd name="T8" fmla="*/ 32 w 771"/>
                <a:gd name="T9" fmla="*/ 243 h 263"/>
                <a:gd name="T10" fmla="*/ 20 w 771"/>
                <a:gd name="T11" fmla="*/ 230 h 263"/>
                <a:gd name="T12" fmla="*/ 11 w 771"/>
                <a:gd name="T13" fmla="*/ 216 h 263"/>
                <a:gd name="T14" fmla="*/ 4 w 771"/>
                <a:gd name="T15" fmla="*/ 200 h 263"/>
                <a:gd name="T16" fmla="*/ 0 w 771"/>
                <a:gd name="T17" fmla="*/ 182 h 263"/>
                <a:gd name="T18" fmla="*/ 0 w 771"/>
                <a:gd name="T19" fmla="*/ 90 h 263"/>
                <a:gd name="T20" fmla="*/ 0 w 771"/>
                <a:gd name="T21" fmla="*/ 81 h 263"/>
                <a:gd name="T22" fmla="*/ 4 w 771"/>
                <a:gd name="T23" fmla="*/ 63 h 263"/>
                <a:gd name="T24" fmla="*/ 11 w 771"/>
                <a:gd name="T25" fmla="*/ 47 h 263"/>
                <a:gd name="T26" fmla="*/ 20 w 771"/>
                <a:gd name="T27" fmla="*/ 33 h 263"/>
                <a:gd name="T28" fmla="*/ 32 w 771"/>
                <a:gd name="T29" fmla="*/ 20 h 263"/>
                <a:gd name="T30" fmla="*/ 47 w 771"/>
                <a:gd name="T31" fmla="*/ 11 h 263"/>
                <a:gd name="T32" fmla="*/ 62 w 771"/>
                <a:gd name="T33" fmla="*/ 4 h 263"/>
                <a:gd name="T34" fmla="*/ 79 w 771"/>
                <a:gd name="T35" fmla="*/ 0 h 263"/>
                <a:gd name="T36" fmla="*/ 681 w 771"/>
                <a:gd name="T37" fmla="*/ 0 h 263"/>
                <a:gd name="T38" fmla="*/ 690 w 771"/>
                <a:gd name="T39" fmla="*/ 0 h 263"/>
                <a:gd name="T40" fmla="*/ 708 w 771"/>
                <a:gd name="T41" fmla="*/ 4 h 263"/>
                <a:gd name="T42" fmla="*/ 724 w 771"/>
                <a:gd name="T43" fmla="*/ 11 h 263"/>
                <a:gd name="T44" fmla="*/ 738 w 771"/>
                <a:gd name="T45" fmla="*/ 20 h 263"/>
                <a:gd name="T46" fmla="*/ 750 w 771"/>
                <a:gd name="T47" fmla="*/ 33 h 263"/>
                <a:gd name="T48" fmla="*/ 759 w 771"/>
                <a:gd name="T49" fmla="*/ 47 h 263"/>
                <a:gd name="T50" fmla="*/ 766 w 771"/>
                <a:gd name="T51" fmla="*/ 63 h 263"/>
                <a:gd name="T52" fmla="*/ 770 w 771"/>
                <a:gd name="T53" fmla="*/ 81 h 263"/>
                <a:gd name="T54" fmla="*/ 771 w 771"/>
                <a:gd name="T55" fmla="*/ 174 h 263"/>
                <a:gd name="T56" fmla="*/ 770 w 771"/>
                <a:gd name="T57" fmla="*/ 182 h 263"/>
                <a:gd name="T58" fmla="*/ 766 w 771"/>
                <a:gd name="T59" fmla="*/ 200 h 263"/>
                <a:gd name="T60" fmla="*/ 759 w 771"/>
                <a:gd name="T61" fmla="*/ 216 h 263"/>
                <a:gd name="T62" fmla="*/ 750 w 771"/>
                <a:gd name="T63" fmla="*/ 230 h 263"/>
                <a:gd name="T64" fmla="*/ 738 w 771"/>
                <a:gd name="T65" fmla="*/ 243 h 263"/>
                <a:gd name="T66" fmla="*/ 724 w 771"/>
                <a:gd name="T67" fmla="*/ 252 h 263"/>
                <a:gd name="T68" fmla="*/ 708 w 771"/>
                <a:gd name="T69" fmla="*/ 259 h 263"/>
                <a:gd name="T70" fmla="*/ 690 w 771"/>
                <a:gd name="T71" fmla="*/ 263 h 263"/>
                <a:gd name="T72" fmla="*/ 681 w 771"/>
                <a:gd name="T73" fmla="*/ 263 h 263"/>
                <a:gd name="T74" fmla="*/ 89 w 771"/>
                <a:gd name="T75" fmla="*/ 72 h 263"/>
                <a:gd name="T76" fmla="*/ 77 w 771"/>
                <a:gd name="T77" fmla="*/ 77 h 263"/>
                <a:gd name="T78" fmla="*/ 72 w 771"/>
                <a:gd name="T79" fmla="*/ 90 h 263"/>
                <a:gd name="T80" fmla="*/ 72 w 771"/>
                <a:gd name="T81" fmla="*/ 174 h 263"/>
                <a:gd name="T82" fmla="*/ 77 w 771"/>
                <a:gd name="T83" fmla="*/ 186 h 263"/>
                <a:gd name="T84" fmla="*/ 89 w 771"/>
                <a:gd name="T85" fmla="*/ 190 h 263"/>
                <a:gd name="T86" fmla="*/ 681 w 771"/>
                <a:gd name="T87" fmla="*/ 190 h 263"/>
                <a:gd name="T88" fmla="*/ 692 w 771"/>
                <a:gd name="T89" fmla="*/ 186 h 263"/>
                <a:gd name="T90" fmla="*/ 698 w 771"/>
                <a:gd name="T91" fmla="*/ 174 h 263"/>
                <a:gd name="T92" fmla="*/ 698 w 771"/>
                <a:gd name="T93" fmla="*/ 90 h 263"/>
                <a:gd name="T94" fmla="*/ 692 w 771"/>
                <a:gd name="T95" fmla="*/ 77 h 263"/>
                <a:gd name="T96" fmla="*/ 681 w 771"/>
                <a:gd name="T97" fmla="*/ 7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71" h="263">
                  <a:moveTo>
                    <a:pt x="681" y="263"/>
                  </a:moveTo>
                  <a:lnTo>
                    <a:pt x="89" y="263"/>
                  </a:lnTo>
                  <a:lnTo>
                    <a:pt x="89" y="263"/>
                  </a:lnTo>
                  <a:lnTo>
                    <a:pt x="79" y="263"/>
                  </a:lnTo>
                  <a:lnTo>
                    <a:pt x="71" y="262"/>
                  </a:lnTo>
                  <a:lnTo>
                    <a:pt x="62" y="259"/>
                  </a:lnTo>
                  <a:lnTo>
                    <a:pt x="54" y="256"/>
                  </a:lnTo>
                  <a:lnTo>
                    <a:pt x="47" y="252"/>
                  </a:lnTo>
                  <a:lnTo>
                    <a:pt x="39" y="248"/>
                  </a:lnTo>
                  <a:lnTo>
                    <a:pt x="32" y="243"/>
                  </a:lnTo>
                  <a:lnTo>
                    <a:pt x="26" y="237"/>
                  </a:lnTo>
                  <a:lnTo>
                    <a:pt x="20" y="230"/>
                  </a:lnTo>
                  <a:lnTo>
                    <a:pt x="15" y="223"/>
                  </a:lnTo>
                  <a:lnTo>
                    <a:pt x="11" y="216"/>
                  </a:lnTo>
                  <a:lnTo>
                    <a:pt x="7" y="208"/>
                  </a:lnTo>
                  <a:lnTo>
                    <a:pt x="4" y="200"/>
                  </a:lnTo>
                  <a:lnTo>
                    <a:pt x="1" y="192"/>
                  </a:lnTo>
                  <a:lnTo>
                    <a:pt x="0" y="182"/>
                  </a:lnTo>
                  <a:lnTo>
                    <a:pt x="0" y="174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81"/>
                  </a:lnTo>
                  <a:lnTo>
                    <a:pt x="1" y="71"/>
                  </a:lnTo>
                  <a:lnTo>
                    <a:pt x="4" y="63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15" y="40"/>
                  </a:lnTo>
                  <a:lnTo>
                    <a:pt x="20" y="33"/>
                  </a:lnTo>
                  <a:lnTo>
                    <a:pt x="26" y="26"/>
                  </a:lnTo>
                  <a:lnTo>
                    <a:pt x="32" y="20"/>
                  </a:lnTo>
                  <a:lnTo>
                    <a:pt x="39" y="15"/>
                  </a:lnTo>
                  <a:lnTo>
                    <a:pt x="47" y="11"/>
                  </a:lnTo>
                  <a:lnTo>
                    <a:pt x="54" y="7"/>
                  </a:lnTo>
                  <a:lnTo>
                    <a:pt x="62" y="4"/>
                  </a:lnTo>
                  <a:lnTo>
                    <a:pt x="71" y="2"/>
                  </a:lnTo>
                  <a:lnTo>
                    <a:pt x="79" y="0"/>
                  </a:lnTo>
                  <a:lnTo>
                    <a:pt x="89" y="0"/>
                  </a:lnTo>
                  <a:lnTo>
                    <a:pt x="681" y="0"/>
                  </a:lnTo>
                  <a:lnTo>
                    <a:pt x="681" y="0"/>
                  </a:lnTo>
                  <a:lnTo>
                    <a:pt x="690" y="0"/>
                  </a:lnTo>
                  <a:lnTo>
                    <a:pt x="699" y="2"/>
                  </a:lnTo>
                  <a:lnTo>
                    <a:pt x="708" y="4"/>
                  </a:lnTo>
                  <a:lnTo>
                    <a:pt x="716" y="7"/>
                  </a:lnTo>
                  <a:lnTo>
                    <a:pt x="724" y="11"/>
                  </a:lnTo>
                  <a:lnTo>
                    <a:pt x="731" y="15"/>
                  </a:lnTo>
                  <a:lnTo>
                    <a:pt x="738" y="20"/>
                  </a:lnTo>
                  <a:lnTo>
                    <a:pt x="744" y="26"/>
                  </a:lnTo>
                  <a:lnTo>
                    <a:pt x="750" y="33"/>
                  </a:lnTo>
                  <a:lnTo>
                    <a:pt x="756" y="40"/>
                  </a:lnTo>
                  <a:lnTo>
                    <a:pt x="759" y="47"/>
                  </a:lnTo>
                  <a:lnTo>
                    <a:pt x="764" y="55"/>
                  </a:lnTo>
                  <a:lnTo>
                    <a:pt x="766" y="63"/>
                  </a:lnTo>
                  <a:lnTo>
                    <a:pt x="768" y="71"/>
                  </a:lnTo>
                  <a:lnTo>
                    <a:pt x="770" y="81"/>
                  </a:lnTo>
                  <a:lnTo>
                    <a:pt x="771" y="90"/>
                  </a:lnTo>
                  <a:lnTo>
                    <a:pt x="771" y="174"/>
                  </a:lnTo>
                  <a:lnTo>
                    <a:pt x="771" y="174"/>
                  </a:lnTo>
                  <a:lnTo>
                    <a:pt x="770" y="182"/>
                  </a:lnTo>
                  <a:lnTo>
                    <a:pt x="768" y="192"/>
                  </a:lnTo>
                  <a:lnTo>
                    <a:pt x="766" y="200"/>
                  </a:lnTo>
                  <a:lnTo>
                    <a:pt x="764" y="208"/>
                  </a:lnTo>
                  <a:lnTo>
                    <a:pt x="759" y="216"/>
                  </a:lnTo>
                  <a:lnTo>
                    <a:pt x="756" y="223"/>
                  </a:lnTo>
                  <a:lnTo>
                    <a:pt x="750" y="230"/>
                  </a:lnTo>
                  <a:lnTo>
                    <a:pt x="744" y="237"/>
                  </a:lnTo>
                  <a:lnTo>
                    <a:pt x="738" y="243"/>
                  </a:lnTo>
                  <a:lnTo>
                    <a:pt x="731" y="248"/>
                  </a:lnTo>
                  <a:lnTo>
                    <a:pt x="724" y="252"/>
                  </a:lnTo>
                  <a:lnTo>
                    <a:pt x="716" y="256"/>
                  </a:lnTo>
                  <a:lnTo>
                    <a:pt x="708" y="259"/>
                  </a:lnTo>
                  <a:lnTo>
                    <a:pt x="699" y="262"/>
                  </a:lnTo>
                  <a:lnTo>
                    <a:pt x="690" y="263"/>
                  </a:lnTo>
                  <a:lnTo>
                    <a:pt x="681" y="263"/>
                  </a:lnTo>
                  <a:lnTo>
                    <a:pt x="681" y="263"/>
                  </a:lnTo>
                  <a:close/>
                  <a:moveTo>
                    <a:pt x="89" y="72"/>
                  </a:moveTo>
                  <a:lnTo>
                    <a:pt x="89" y="72"/>
                  </a:lnTo>
                  <a:lnTo>
                    <a:pt x="83" y="74"/>
                  </a:lnTo>
                  <a:lnTo>
                    <a:pt x="77" y="77"/>
                  </a:lnTo>
                  <a:lnTo>
                    <a:pt x="74" y="83"/>
                  </a:lnTo>
                  <a:lnTo>
                    <a:pt x="72" y="90"/>
                  </a:lnTo>
                  <a:lnTo>
                    <a:pt x="72" y="174"/>
                  </a:lnTo>
                  <a:lnTo>
                    <a:pt x="72" y="174"/>
                  </a:lnTo>
                  <a:lnTo>
                    <a:pt x="74" y="180"/>
                  </a:lnTo>
                  <a:lnTo>
                    <a:pt x="77" y="186"/>
                  </a:lnTo>
                  <a:lnTo>
                    <a:pt x="83" y="189"/>
                  </a:lnTo>
                  <a:lnTo>
                    <a:pt x="89" y="190"/>
                  </a:lnTo>
                  <a:lnTo>
                    <a:pt x="681" y="190"/>
                  </a:lnTo>
                  <a:lnTo>
                    <a:pt x="681" y="190"/>
                  </a:lnTo>
                  <a:lnTo>
                    <a:pt x="688" y="189"/>
                  </a:lnTo>
                  <a:lnTo>
                    <a:pt x="692" y="186"/>
                  </a:lnTo>
                  <a:lnTo>
                    <a:pt x="697" y="180"/>
                  </a:lnTo>
                  <a:lnTo>
                    <a:pt x="698" y="174"/>
                  </a:lnTo>
                  <a:lnTo>
                    <a:pt x="698" y="90"/>
                  </a:lnTo>
                  <a:lnTo>
                    <a:pt x="698" y="90"/>
                  </a:lnTo>
                  <a:lnTo>
                    <a:pt x="697" y="83"/>
                  </a:lnTo>
                  <a:lnTo>
                    <a:pt x="692" y="77"/>
                  </a:lnTo>
                  <a:lnTo>
                    <a:pt x="688" y="74"/>
                  </a:lnTo>
                  <a:lnTo>
                    <a:pt x="681" y="72"/>
                  </a:lnTo>
                  <a:lnTo>
                    <a:pt x="89" y="72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B4E1D3B9-8409-4781-8084-903E12E9E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939800"/>
              <a:ext cx="38100" cy="582613"/>
            </a:xfrm>
            <a:custGeom>
              <a:avLst/>
              <a:gdLst>
                <a:gd name="T0" fmla="*/ 37 w 73"/>
                <a:gd name="T1" fmla="*/ 1099 h 1099"/>
                <a:gd name="T2" fmla="*/ 37 w 73"/>
                <a:gd name="T3" fmla="*/ 1099 h 1099"/>
                <a:gd name="T4" fmla="*/ 30 w 73"/>
                <a:gd name="T5" fmla="*/ 1098 h 1099"/>
                <a:gd name="T6" fmla="*/ 23 w 73"/>
                <a:gd name="T7" fmla="*/ 1096 h 1099"/>
                <a:gd name="T8" fmla="*/ 17 w 73"/>
                <a:gd name="T9" fmla="*/ 1092 h 1099"/>
                <a:gd name="T10" fmla="*/ 11 w 73"/>
                <a:gd name="T11" fmla="*/ 1089 h 1099"/>
                <a:gd name="T12" fmla="*/ 7 w 73"/>
                <a:gd name="T13" fmla="*/ 1083 h 1099"/>
                <a:gd name="T14" fmla="*/ 4 w 73"/>
                <a:gd name="T15" fmla="*/ 1077 h 1099"/>
                <a:gd name="T16" fmla="*/ 2 w 73"/>
                <a:gd name="T17" fmla="*/ 1070 h 1099"/>
                <a:gd name="T18" fmla="*/ 0 w 73"/>
                <a:gd name="T19" fmla="*/ 1063 h 1099"/>
                <a:gd name="T20" fmla="*/ 0 w 73"/>
                <a:gd name="T21" fmla="*/ 36 h 1099"/>
                <a:gd name="T22" fmla="*/ 0 w 73"/>
                <a:gd name="T23" fmla="*/ 36 h 1099"/>
                <a:gd name="T24" fmla="*/ 2 w 73"/>
                <a:gd name="T25" fmla="*/ 29 h 1099"/>
                <a:gd name="T26" fmla="*/ 4 w 73"/>
                <a:gd name="T27" fmla="*/ 22 h 1099"/>
                <a:gd name="T28" fmla="*/ 7 w 73"/>
                <a:gd name="T29" fmla="*/ 16 h 1099"/>
                <a:gd name="T30" fmla="*/ 11 w 73"/>
                <a:gd name="T31" fmla="*/ 11 h 1099"/>
                <a:gd name="T32" fmla="*/ 17 w 73"/>
                <a:gd name="T33" fmla="*/ 6 h 1099"/>
                <a:gd name="T34" fmla="*/ 23 w 73"/>
                <a:gd name="T35" fmla="*/ 2 h 1099"/>
                <a:gd name="T36" fmla="*/ 30 w 73"/>
                <a:gd name="T37" fmla="*/ 1 h 1099"/>
                <a:gd name="T38" fmla="*/ 37 w 73"/>
                <a:gd name="T39" fmla="*/ 0 h 1099"/>
                <a:gd name="T40" fmla="*/ 37 w 73"/>
                <a:gd name="T41" fmla="*/ 0 h 1099"/>
                <a:gd name="T42" fmla="*/ 45 w 73"/>
                <a:gd name="T43" fmla="*/ 1 h 1099"/>
                <a:gd name="T44" fmla="*/ 51 w 73"/>
                <a:gd name="T45" fmla="*/ 2 h 1099"/>
                <a:gd name="T46" fmla="*/ 58 w 73"/>
                <a:gd name="T47" fmla="*/ 6 h 1099"/>
                <a:gd name="T48" fmla="*/ 62 w 73"/>
                <a:gd name="T49" fmla="*/ 11 h 1099"/>
                <a:gd name="T50" fmla="*/ 67 w 73"/>
                <a:gd name="T51" fmla="*/ 16 h 1099"/>
                <a:gd name="T52" fmla="*/ 70 w 73"/>
                <a:gd name="T53" fmla="*/ 22 h 1099"/>
                <a:gd name="T54" fmla="*/ 73 w 73"/>
                <a:gd name="T55" fmla="*/ 29 h 1099"/>
                <a:gd name="T56" fmla="*/ 73 w 73"/>
                <a:gd name="T57" fmla="*/ 36 h 1099"/>
                <a:gd name="T58" fmla="*/ 73 w 73"/>
                <a:gd name="T59" fmla="*/ 1063 h 1099"/>
                <a:gd name="T60" fmla="*/ 73 w 73"/>
                <a:gd name="T61" fmla="*/ 1063 h 1099"/>
                <a:gd name="T62" fmla="*/ 73 w 73"/>
                <a:gd name="T63" fmla="*/ 1070 h 1099"/>
                <a:gd name="T64" fmla="*/ 70 w 73"/>
                <a:gd name="T65" fmla="*/ 1077 h 1099"/>
                <a:gd name="T66" fmla="*/ 67 w 73"/>
                <a:gd name="T67" fmla="*/ 1083 h 1099"/>
                <a:gd name="T68" fmla="*/ 62 w 73"/>
                <a:gd name="T69" fmla="*/ 1089 h 1099"/>
                <a:gd name="T70" fmla="*/ 58 w 73"/>
                <a:gd name="T71" fmla="*/ 1092 h 1099"/>
                <a:gd name="T72" fmla="*/ 51 w 73"/>
                <a:gd name="T73" fmla="*/ 1096 h 1099"/>
                <a:gd name="T74" fmla="*/ 45 w 73"/>
                <a:gd name="T75" fmla="*/ 1098 h 1099"/>
                <a:gd name="T76" fmla="*/ 37 w 73"/>
                <a:gd name="T77" fmla="*/ 1099 h 1099"/>
                <a:gd name="T78" fmla="*/ 37 w 73"/>
                <a:gd name="T79" fmla="*/ 1099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3" h="1099">
                  <a:moveTo>
                    <a:pt x="37" y="1099"/>
                  </a:moveTo>
                  <a:lnTo>
                    <a:pt x="37" y="1099"/>
                  </a:lnTo>
                  <a:lnTo>
                    <a:pt x="30" y="1098"/>
                  </a:lnTo>
                  <a:lnTo>
                    <a:pt x="23" y="1096"/>
                  </a:lnTo>
                  <a:lnTo>
                    <a:pt x="17" y="1092"/>
                  </a:lnTo>
                  <a:lnTo>
                    <a:pt x="11" y="1089"/>
                  </a:lnTo>
                  <a:lnTo>
                    <a:pt x="7" y="1083"/>
                  </a:lnTo>
                  <a:lnTo>
                    <a:pt x="4" y="1077"/>
                  </a:lnTo>
                  <a:lnTo>
                    <a:pt x="2" y="1070"/>
                  </a:lnTo>
                  <a:lnTo>
                    <a:pt x="0" y="1063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29"/>
                  </a:lnTo>
                  <a:lnTo>
                    <a:pt x="4" y="22"/>
                  </a:lnTo>
                  <a:lnTo>
                    <a:pt x="7" y="16"/>
                  </a:lnTo>
                  <a:lnTo>
                    <a:pt x="11" y="11"/>
                  </a:lnTo>
                  <a:lnTo>
                    <a:pt x="17" y="6"/>
                  </a:lnTo>
                  <a:lnTo>
                    <a:pt x="23" y="2"/>
                  </a:lnTo>
                  <a:lnTo>
                    <a:pt x="30" y="1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5" y="1"/>
                  </a:lnTo>
                  <a:lnTo>
                    <a:pt x="51" y="2"/>
                  </a:lnTo>
                  <a:lnTo>
                    <a:pt x="58" y="6"/>
                  </a:lnTo>
                  <a:lnTo>
                    <a:pt x="62" y="11"/>
                  </a:lnTo>
                  <a:lnTo>
                    <a:pt x="67" y="16"/>
                  </a:lnTo>
                  <a:lnTo>
                    <a:pt x="70" y="22"/>
                  </a:lnTo>
                  <a:lnTo>
                    <a:pt x="73" y="29"/>
                  </a:lnTo>
                  <a:lnTo>
                    <a:pt x="73" y="36"/>
                  </a:lnTo>
                  <a:lnTo>
                    <a:pt x="73" y="1063"/>
                  </a:lnTo>
                  <a:lnTo>
                    <a:pt x="73" y="1063"/>
                  </a:lnTo>
                  <a:lnTo>
                    <a:pt x="73" y="1070"/>
                  </a:lnTo>
                  <a:lnTo>
                    <a:pt x="70" y="1077"/>
                  </a:lnTo>
                  <a:lnTo>
                    <a:pt x="67" y="1083"/>
                  </a:lnTo>
                  <a:lnTo>
                    <a:pt x="62" y="1089"/>
                  </a:lnTo>
                  <a:lnTo>
                    <a:pt x="58" y="1092"/>
                  </a:lnTo>
                  <a:lnTo>
                    <a:pt x="51" y="1096"/>
                  </a:lnTo>
                  <a:lnTo>
                    <a:pt x="45" y="1098"/>
                  </a:lnTo>
                  <a:lnTo>
                    <a:pt x="37" y="1099"/>
                  </a:lnTo>
                  <a:lnTo>
                    <a:pt x="37" y="1099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6D2349AC-9160-4068-9F4F-D0BC85C39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488" y="939800"/>
              <a:ext cx="38100" cy="582613"/>
            </a:xfrm>
            <a:custGeom>
              <a:avLst/>
              <a:gdLst>
                <a:gd name="T0" fmla="*/ 36 w 73"/>
                <a:gd name="T1" fmla="*/ 1099 h 1099"/>
                <a:gd name="T2" fmla="*/ 36 w 73"/>
                <a:gd name="T3" fmla="*/ 1099 h 1099"/>
                <a:gd name="T4" fmla="*/ 28 w 73"/>
                <a:gd name="T5" fmla="*/ 1098 h 1099"/>
                <a:gd name="T6" fmla="*/ 22 w 73"/>
                <a:gd name="T7" fmla="*/ 1096 h 1099"/>
                <a:gd name="T8" fmla="*/ 15 w 73"/>
                <a:gd name="T9" fmla="*/ 1092 h 1099"/>
                <a:gd name="T10" fmla="*/ 11 w 73"/>
                <a:gd name="T11" fmla="*/ 1089 h 1099"/>
                <a:gd name="T12" fmla="*/ 6 w 73"/>
                <a:gd name="T13" fmla="*/ 1083 h 1099"/>
                <a:gd name="T14" fmla="*/ 2 w 73"/>
                <a:gd name="T15" fmla="*/ 1077 h 1099"/>
                <a:gd name="T16" fmla="*/ 0 w 73"/>
                <a:gd name="T17" fmla="*/ 1070 h 1099"/>
                <a:gd name="T18" fmla="*/ 0 w 73"/>
                <a:gd name="T19" fmla="*/ 1063 h 1099"/>
                <a:gd name="T20" fmla="*/ 0 w 73"/>
                <a:gd name="T21" fmla="*/ 36 h 1099"/>
                <a:gd name="T22" fmla="*/ 0 w 73"/>
                <a:gd name="T23" fmla="*/ 36 h 1099"/>
                <a:gd name="T24" fmla="*/ 0 w 73"/>
                <a:gd name="T25" fmla="*/ 29 h 1099"/>
                <a:gd name="T26" fmla="*/ 2 w 73"/>
                <a:gd name="T27" fmla="*/ 22 h 1099"/>
                <a:gd name="T28" fmla="*/ 6 w 73"/>
                <a:gd name="T29" fmla="*/ 16 h 1099"/>
                <a:gd name="T30" fmla="*/ 11 w 73"/>
                <a:gd name="T31" fmla="*/ 11 h 1099"/>
                <a:gd name="T32" fmla="*/ 15 w 73"/>
                <a:gd name="T33" fmla="*/ 6 h 1099"/>
                <a:gd name="T34" fmla="*/ 22 w 73"/>
                <a:gd name="T35" fmla="*/ 2 h 1099"/>
                <a:gd name="T36" fmla="*/ 28 w 73"/>
                <a:gd name="T37" fmla="*/ 1 h 1099"/>
                <a:gd name="T38" fmla="*/ 36 w 73"/>
                <a:gd name="T39" fmla="*/ 0 h 1099"/>
                <a:gd name="T40" fmla="*/ 36 w 73"/>
                <a:gd name="T41" fmla="*/ 0 h 1099"/>
                <a:gd name="T42" fmla="*/ 43 w 73"/>
                <a:gd name="T43" fmla="*/ 1 h 1099"/>
                <a:gd name="T44" fmla="*/ 50 w 73"/>
                <a:gd name="T45" fmla="*/ 2 h 1099"/>
                <a:gd name="T46" fmla="*/ 56 w 73"/>
                <a:gd name="T47" fmla="*/ 6 h 1099"/>
                <a:gd name="T48" fmla="*/ 62 w 73"/>
                <a:gd name="T49" fmla="*/ 11 h 1099"/>
                <a:gd name="T50" fmla="*/ 66 w 73"/>
                <a:gd name="T51" fmla="*/ 16 h 1099"/>
                <a:gd name="T52" fmla="*/ 69 w 73"/>
                <a:gd name="T53" fmla="*/ 22 h 1099"/>
                <a:gd name="T54" fmla="*/ 71 w 73"/>
                <a:gd name="T55" fmla="*/ 29 h 1099"/>
                <a:gd name="T56" fmla="*/ 73 w 73"/>
                <a:gd name="T57" fmla="*/ 36 h 1099"/>
                <a:gd name="T58" fmla="*/ 73 w 73"/>
                <a:gd name="T59" fmla="*/ 1063 h 1099"/>
                <a:gd name="T60" fmla="*/ 73 w 73"/>
                <a:gd name="T61" fmla="*/ 1063 h 1099"/>
                <a:gd name="T62" fmla="*/ 71 w 73"/>
                <a:gd name="T63" fmla="*/ 1070 h 1099"/>
                <a:gd name="T64" fmla="*/ 69 w 73"/>
                <a:gd name="T65" fmla="*/ 1077 h 1099"/>
                <a:gd name="T66" fmla="*/ 66 w 73"/>
                <a:gd name="T67" fmla="*/ 1083 h 1099"/>
                <a:gd name="T68" fmla="*/ 62 w 73"/>
                <a:gd name="T69" fmla="*/ 1089 h 1099"/>
                <a:gd name="T70" fmla="*/ 56 w 73"/>
                <a:gd name="T71" fmla="*/ 1092 h 1099"/>
                <a:gd name="T72" fmla="*/ 50 w 73"/>
                <a:gd name="T73" fmla="*/ 1096 h 1099"/>
                <a:gd name="T74" fmla="*/ 43 w 73"/>
                <a:gd name="T75" fmla="*/ 1098 h 1099"/>
                <a:gd name="T76" fmla="*/ 36 w 73"/>
                <a:gd name="T77" fmla="*/ 1099 h 1099"/>
                <a:gd name="T78" fmla="*/ 36 w 73"/>
                <a:gd name="T79" fmla="*/ 1099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3" h="1099">
                  <a:moveTo>
                    <a:pt x="36" y="1099"/>
                  </a:moveTo>
                  <a:lnTo>
                    <a:pt x="36" y="1099"/>
                  </a:lnTo>
                  <a:lnTo>
                    <a:pt x="28" y="1098"/>
                  </a:lnTo>
                  <a:lnTo>
                    <a:pt x="22" y="1096"/>
                  </a:lnTo>
                  <a:lnTo>
                    <a:pt x="15" y="1092"/>
                  </a:lnTo>
                  <a:lnTo>
                    <a:pt x="11" y="1089"/>
                  </a:lnTo>
                  <a:lnTo>
                    <a:pt x="6" y="1083"/>
                  </a:lnTo>
                  <a:lnTo>
                    <a:pt x="2" y="1077"/>
                  </a:lnTo>
                  <a:lnTo>
                    <a:pt x="0" y="1070"/>
                  </a:lnTo>
                  <a:lnTo>
                    <a:pt x="0" y="1063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29"/>
                  </a:lnTo>
                  <a:lnTo>
                    <a:pt x="2" y="22"/>
                  </a:lnTo>
                  <a:lnTo>
                    <a:pt x="6" y="16"/>
                  </a:lnTo>
                  <a:lnTo>
                    <a:pt x="11" y="11"/>
                  </a:lnTo>
                  <a:lnTo>
                    <a:pt x="15" y="6"/>
                  </a:lnTo>
                  <a:lnTo>
                    <a:pt x="22" y="2"/>
                  </a:lnTo>
                  <a:lnTo>
                    <a:pt x="28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43" y="1"/>
                  </a:lnTo>
                  <a:lnTo>
                    <a:pt x="50" y="2"/>
                  </a:lnTo>
                  <a:lnTo>
                    <a:pt x="56" y="6"/>
                  </a:lnTo>
                  <a:lnTo>
                    <a:pt x="62" y="11"/>
                  </a:lnTo>
                  <a:lnTo>
                    <a:pt x="66" y="16"/>
                  </a:lnTo>
                  <a:lnTo>
                    <a:pt x="69" y="22"/>
                  </a:lnTo>
                  <a:lnTo>
                    <a:pt x="71" y="29"/>
                  </a:lnTo>
                  <a:lnTo>
                    <a:pt x="73" y="36"/>
                  </a:lnTo>
                  <a:lnTo>
                    <a:pt x="73" y="1063"/>
                  </a:lnTo>
                  <a:lnTo>
                    <a:pt x="73" y="1063"/>
                  </a:lnTo>
                  <a:lnTo>
                    <a:pt x="71" y="1070"/>
                  </a:lnTo>
                  <a:lnTo>
                    <a:pt x="69" y="1077"/>
                  </a:lnTo>
                  <a:lnTo>
                    <a:pt x="66" y="1083"/>
                  </a:lnTo>
                  <a:lnTo>
                    <a:pt x="62" y="1089"/>
                  </a:lnTo>
                  <a:lnTo>
                    <a:pt x="56" y="1092"/>
                  </a:lnTo>
                  <a:lnTo>
                    <a:pt x="50" y="1096"/>
                  </a:lnTo>
                  <a:lnTo>
                    <a:pt x="43" y="1098"/>
                  </a:lnTo>
                  <a:lnTo>
                    <a:pt x="36" y="1099"/>
                  </a:lnTo>
                  <a:lnTo>
                    <a:pt x="36" y="1099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1">
              <a:extLst>
                <a:ext uri="{FF2B5EF4-FFF2-40B4-BE49-F238E27FC236}">
                  <a16:creationId xmlns:a16="http://schemas.microsoft.com/office/drawing/2014/main" id="{494D1F25-E6FF-496E-A096-534154824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939800"/>
              <a:ext cx="38100" cy="582613"/>
            </a:xfrm>
            <a:custGeom>
              <a:avLst/>
              <a:gdLst>
                <a:gd name="T0" fmla="*/ 36 w 72"/>
                <a:gd name="T1" fmla="*/ 1099 h 1099"/>
                <a:gd name="T2" fmla="*/ 36 w 72"/>
                <a:gd name="T3" fmla="*/ 1099 h 1099"/>
                <a:gd name="T4" fmla="*/ 29 w 72"/>
                <a:gd name="T5" fmla="*/ 1098 h 1099"/>
                <a:gd name="T6" fmla="*/ 22 w 72"/>
                <a:gd name="T7" fmla="*/ 1096 h 1099"/>
                <a:gd name="T8" fmla="*/ 16 w 72"/>
                <a:gd name="T9" fmla="*/ 1092 h 1099"/>
                <a:gd name="T10" fmla="*/ 10 w 72"/>
                <a:gd name="T11" fmla="*/ 1089 h 1099"/>
                <a:gd name="T12" fmla="*/ 6 w 72"/>
                <a:gd name="T13" fmla="*/ 1083 h 1099"/>
                <a:gd name="T14" fmla="*/ 2 w 72"/>
                <a:gd name="T15" fmla="*/ 1077 h 1099"/>
                <a:gd name="T16" fmla="*/ 1 w 72"/>
                <a:gd name="T17" fmla="*/ 1070 h 1099"/>
                <a:gd name="T18" fmla="*/ 0 w 72"/>
                <a:gd name="T19" fmla="*/ 1063 h 1099"/>
                <a:gd name="T20" fmla="*/ 0 w 72"/>
                <a:gd name="T21" fmla="*/ 36 h 1099"/>
                <a:gd name="T22" fmla="*/ 0 w 72"/>
                <a:gd name="T23" fmla="*/ 36 h 1099"/>
                <a:gd name="T24" fmla="*/ 1 w 72"/>
                <a:gd name="T25" fmla="*/ 29 h 1099"/>
                <a:gd name="T26" fmla="*/ 2 w 72"/>
                <a:gd name="T27" fmla="*/ 22 h 1099"/>
                <a:gd name="T28" fmla="*/ 6 w 72"/>
                <a:gd name="T29" fmla="*/ 16 h 1099"/>
                <a:gd name="T30" fmla="*/ 10 w 72"/>
                <a:gd name="T31" fmla="*/ 11 h 1099"/>
                <a:gd name="T32" fmla="*/ 16 w 72"/>
                <a:gd name="T33" fmla="*/ 6 h 1099"/>
                <a:gd name="T34" fmla="*/ 22 w 72"/>
                <a:gd name="T35" fmla="*/ 2 h 1099"/>
                <a:gd name="T36" fmla="*/ 29 w 72"/>
                <a:gd name="T37" fmla="*/ 1 h 1099"/>
                <a:gd name="T38" fmla="*/ 36 w 72"/>
                <a:gd name="T39" fmla="*/ 0 h 1099"/>
                <a:gd name="T40" fmla="*/ 36 w 72"/>
                <a:gd name="T41" fmla="*/ 0 h 1099"/>
                <a:gd name="T42" fmla="*/ 43 w 72"/>
                <a:gd name="T43" fmla="*/ 1 h 1099"/>
                <a:gd name="T44" fmla="*/ 50 w 72"/>
                <a:gd name="T45" fmla="*/ 2 h 1099"/>
                <a:gd name="T46" fmla="*/ 56 w 72"/>
                <a:gd name="T47" fmla="*/ 6 h 1099"/>
                <a:gd name="T48" fmla="*/ 62 w 72"/>
                <a:gd name="T49" fmla="*/ 11 h 1099"/>
                <a:gd name="T50" fmla="*/ 66 w 72"/>
                <a:gd name="T51" fmla="*/ 16 h 1099"/>
                <a:gd name="T52" fmla="*/ 70 w 72"/>
                <a:gd name="T53" fmla="*/ 22 h 1099"/>
                <a:gd name="T54" fmla="*/ 71 w 72"/>
                <a:gd name="T55" fmla="*/ 29 h 1099"/>
                <a:gd name="T56" fmla="*/ 72 w 72"/>
                <a:gd name="T57" fmla="*/ 36 h 1099"/>
                <a:gd name="T58" fmla="*/ 72 w 72"/>
                <a:gd name="T59" fmla="*/ 1063 h 1099"/>
                <a:gd name="T60" fmla="*/ 72 w 72"/>
                <a:gd name="T61" fmla="*/ 1063 h 1099"/>
                <a:gd name="T62" fmla="*/ 71 w 72"/>
                <a:gd name="T63" fmla="*/ 1070 h 1099"/>
                <a:gd name="T64" fmla="*/ 70 w 72"/>
                <a:gd name="T65" fmla="*/ 1077 h 1099"/>
                <a:gd name="T66" fmla="*/ 66 w 72"/>
                <a:gd name="T67" fmla="*/ 1083 h 1099"/>
                <a:gd name="T68" fmla="*/ 62 w 72"/>
                <a:gd name="T69" fmla="*/ 1089 h 1099"/>
                <a:gd name="T70" fmla="*/ 56 w 72"/>
                <a:gd name="T71" fmla="*/ 1092 h 1099"/>
                <a:gd name="T72" fmla="*/ 50 w 72"/>
                <a:gd name="T73" fmla="*/ 1096 h 1099"/>
                <a:gd name="T74" fmla="*/ 43 w 72"/>
                <a:gd name="T75" fmla="*/ 1098 h 1099"/>
                <a:gd name="T76" fmla="*/ 36 w 72"/>
                <a:gd name="T77" fmla="*/ 1099 h 1099"/>
                <a:gd name="T78" fmla="*/ 36 w 72"/>
                <a:gd name="T79" fmla="*/ 1099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" h="1099">
                  <a:moveTo>
                    <a:pt x="36" y="1099"/>
                  </a:moveTo>
                  <a:lnTo>
                    <a:pt x="36" y="1099"/>
                  </a:lnTo>
                  <a:lnTo>
                    <a:pt x="29" y="1098"/>
                  </a:lnTo>
                  <a:lnTo>
                    <a:pt x="22" y="1096"/>
                  </a:lnTo>
                  <a:lnTo>
                    <a:pt x="16" y="1092"/>
                  </a:lnTo>
                  <a:lnTo>
                    <a:pt x="10" y="1089"/>
                  </a:lnTo>
                  <a:lnTo>
                    <a:pt x="6" y="1083"/>
                  </a:lnTo>
                  <a:lnTo>
                    <a:pt x="2" y="1077"/>
                  </a:lnTo>
                  <a:lnTo>
                    <a:pt x="1" y="1070"/>
                  </a:lnTo>
                  <a:lnTo>
                    <a:pt x="0" y="1063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29"/>
                  </a:lnTo>
                  <a:lnTo>
                    <a:pt x="2" y="22"/>
                  </a:lnTo>
                  <a:lnTo>
                    <a:pt x="6" y="16"/>
                  </a:lnTo>
                  <a:lnTo>
                    <a:pt x="10" y="11"/>
                  </a:lnTo>
                  <a:lnTo>
                    <a:pt x="16" y="6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43" y="1"/>
                  </a:lnTo>
                  <a:lnTo>
                    <a:pt x="50" y="2"/>
                  </a:lnTo>
                  <a:lnTo>
                    <a:pt x="56" y="6"/>
                  </a:lnTo>
                  <a:lnTo>
                    <a:pt x="62" y="11"/>
                  </a:lnTo>
                  <a:lnTo>
                    <a:pt x="66" y="16"/>
                  </a:lnTo>
                  <a:lnTo>
                    <a:pt x="70" y="22"/>
                  </a:lnTo>
                  <a:lnTo>
                    <a:pt x="71" y="29"/>
                  </a:lnTo>
                  <a:lnTo>
                    <a:pt x="72" y="36"/>
                  </a:lnTo>
                  <a:lnTo>
                    <a:pt x="72" y="1063"/>
                  </a:lnTo>
                  <a:lnTo>
                    <a:pt x="72" y="1063"/>
                  </a:lnTo>
                  <a:lnTo>
                    <a:pt x="71" y="1070"/>
                  </a:lnTo>
                  <a:lnTo>
                    <a:pt x="70" y="1077"/>
                  </a:lnTo>
                  <a:lnTo>
                    <a:pt x="66" y="1083"/>
                  </a:lnTo>
                  <a:lnTo>
                    <a:pt x="62" y="1089"/>
                  </a:lnTo>
                  <a:lnTo>
                    <a:pt x="56" y="1092"/>
                  </a:lnTo>
                  <a:lnTo>
                    <a:pt x="50" y="1096"/>
                  </a:lnTo>
                  <a:lnTo>
                    <a:pt x="43" y="1098"/>
                  </a:lnTo>
                  <a:lnTo>
                    <a:pt x="36" y="1099"/>
                  </a:lnTo>
                  <a:lnTo>
                    <a:pt x="36" y="1099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8" name="Metin kutusu 47">
            <a:extLst>
              <a:ext uri="{FF2B5EF4-FFF2-40B4-BE49-F238E27FC236}">
                <a16:creationId xmlns:a16="http://schemas.microsoft.com/office/drawing/2014/main" id="{6ED1A690-3066-4F07-A1E8-CA30EA401C2B}"/>
              </a:ext>
            </a:extLst>
          </p:cNvPr>
          <p:cNvSpPr txBox="1"/>
          <p:nvPr/>
        </p:nvSpPr>
        <p:spPr>
          <a:xfrm>
            <a:off x="0" y="3036841"/>
            <a:ext cx="1232452" cy="29225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DİKKAT!</a:t>
            </a:r>
          </a:p>
        </p:txBody>
      </p:sp>
      <p:pic>
        <p:nvPicPr>
          <p:cNvPr id="45" name="Resim 44">
            <a:extLst>
              <a:ext uri="{FF2B5EF4-FFF2-40B4-BE49-F238E27FC236}">
                <a16:creationId xmlns:a16="http://schemas.microsoft.com/office/drawing/2014/main" id="{F644F22A-0BFE-A46C-8167-F128047CC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684" y="242541"/>
            <a:ext cx="3981908" cy="598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57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EEBF17F-601C-46F9-AAC5-C3A2497D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www.dinletravel.com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97E144-D7A5-4F02-96A9-5B442C102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" y="6212091"/>
            <a:ext cx="645909" cy="64590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DF5B4CC-17CD-44F2-81CB-33EB92906A8F}"/>
              </a:ext>
            </a:extLst>
          </p:cNvPr>
          <p:cNvSpPr txBox="1"/>
          <p:nvPr/>
        </p:nvSpPr>
        <p:spPr>
          <a:xfrm>
            <a:off x="0" y="2913595"/>
            <a:ext cx="1232452" cy="29225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UZMANLAR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5657E6E-C797-4BB0-9F03-6C076F61BF9A}"/>
              </a:ext>
            </a:extLst>
          </p:cNvPr>
          <p:cNvSpPr txBox="1"/>
          <p:nvPr/>
        </p:nvSpPr>
        <p:spPr>
          <a:xfrm>
            <a:off x="192291" y="4545625"/>
            <a:ext cx="1167488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Araştırmacı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Yazar Ali Canip Olgunlu, Mimar Sinan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Üniversitesi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Türkoloji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 İstanbul Üniversitesi Tarih bölümü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bölümü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mezunu</a:t>
            </a:r>
            <a:r>
              <a:rPr lang="tr-TR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olan Olgunlu;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Anadolu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medeniyetleri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kültürü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tasavvuf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üzerine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odaklanarak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yaptığı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çalışmalar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ile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bilinen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Ali Canip Olgunlu, 1989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yılından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beri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Anadolu’nun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evrensel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değerleri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üzerine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inceleme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araştırmalar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yürütmekte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bulgu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deneyimlerini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çeşitli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seminer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programları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konferanslar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ile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paylaşmaktadır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tr-TR" sz="1400" dirty="0">
              <a:latin typeface="Playfair Display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en-GB" sz="1400" dirty="0">
              <a:latin typeface="Playfair Display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Tasavvuf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öğretisi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yazarın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temel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ilgi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alanı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olup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çeşitli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kültür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merkezlerinde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bu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konu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üzerine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seminerler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vermektedir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Yaklaşık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yirmi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yıldan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günümüze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kadar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Anadolu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kültür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tarihi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konuları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içerisine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giren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bir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çok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alan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üzerine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yaptığı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çalışmaları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çeşitli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kitaplar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üzerinden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yayınlamıştır</a:t>
            </a:r>
            <a:r>
              <a:rPr lang="en-GB" sz="1400" dirty="0">
                <a:latin typeface="Playfair Display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596B420E-E701-4D7D-9B8F-0571B13E5BD4}"/>
              </a:ext>
            </a:extLst>
          </p:cNvPr>
          <p:cNvSpPr txBox="1"/>
          <p:nvPr/>
        </p:nvSpPr>
        <p:spPr>
          <a:xfrm>
            <a:off x="192291" y="3251802"/>
            <a:ext cx="51882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spc="-150" dirty="0">
                <a:solidFill>
                  <a:schemeClr val="accent1"/>
                </a:solidFill>
                <a:latin typeface="Portfield" pitchFamily="50" charset="0"/>
                <a:ea typeface="Roboto" panose="02000000000000000000" pitchFamily="2" charset="0"/>
                <a:cs typeface="Lato" panose="020F0502020204030203" pitchFamily="34" charset="0"/>
              </a:rPr>
              <a:t>Al</a:t>
            </a:r>
            <a:r>
              <a:rPr lang="tr-TR" sz="6000" spc="-150" dirty="0">
                <a:solidFill>
                  <a:schemeClr val="accent1"/>
                </a:solidFill>
                <a:latin typeface="Portfield" pitchFamily="50" charset="0"/>
                <a:ea typeface="Roboto" panose="02000000000000000000" pitchFamily="2" charset="0"/>
                <a:cs typeface="Lato" panose="020F0502020204030203" pitchFamily="34" charset="0"/>
              </a:rPr>
              <a:t>i Canip </a:t>
            </a:r>
            <a:r>
              <a:rPr lang="en-US" sz="6000" spc="-150" dirty="0">
                <a:solidFill>
                  <a:schemeClr val="accent1"/>
                </a:solidFill>
                <a:latin typeface="Portfield" pitchFamily="50" charset="0"/>
                <a:ea typeface="Roboto" panose="02000000000000000000" pitchFamily="2" charset="0"/>
                <a:cs typeface="Lato" panose="020F0502020204030203" pitchFamily="34" charset="0"/>
              </a:rPr>
              <a:t>Olgunlu</a:t>
            </a:r>
            <a:endParaRPr lang="en-US" sz="6000" spc="-150" dirty="0"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ortfield" pitchFamily="50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pic>
        <p:nvPicPr>
          <p:cNvPr id="7" name="Resim 6" descr="kişi, şahıs, giyim, ağaç, dış mekan içeren bir resim&#10;&#10;Açıklama otomatik olarak oluşturuldu">
            <a:extLst>
              <a:ext uri="{FF2B5EF4-FFF2-40B4-BE49-F238E27FC236}">
                <a16:creationId xmlns:a16="http://schemas.microsoft.com/office/drawing/2014/main" id="{C6A7FB06-2819-DB66-60B6-567FD34CA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578" y="79140"/>
            <a:ext cx="6602044" cy="439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57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4CE64545-F58C-41C2-B193-83722166F53C}"/>
              </a:ext>
            </a:extLst>
          </p:cNvPr>
          <p:cNvSpPr/>
          <p:nvPr/>
        </p:nvSpPr>
        <p:spPr>
          <a:xfrm>
            <a:off x="4776788" y="1043540"/>
            <a:ext cx="2638425" cy="808037"/>
          </a:xfrm>
          <a:prstGeom prst="roundRect">
            <a:avLst>
              <a:gd name="adj" fmla="val 21457"/>
            </a:avLst>
          </a:prstGeom>
          <a:solidFill>
            <a:schemeClr val="bg2"/>
          </a:solidFill>
          <a:ln w="19050">
            <a:noFill/>
          </a:ln>
          <a:effectLst>
            <a:outerShdw blurRad="342900" dist="228600" dir="540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9346C2CB-D53C-42D0-B846-4D2A18BFF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tr-TR" sz="1400" b="1" dirty="0"/>
              <a:t>www.dinletravel.com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0A9C653A-C316-4DBF-859B-2A9F1B2E5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0049C-8E14-4DFD-802D-37134DCB5052}" type="slidenum">
              <a:rPr lang="tr-TR"/>
              <a:pPr>
                <a:defRPr/>
              </a:pPr>
              <a:t>7</a:t>
            </a:fld>
            <a:endParaRPr lang="tr-TR" dirty="0"/>
          </a:p>
        </p:txBody>
      </p:sp>
      <p:pic>
        <p:nvPicPr>
          <p:cNvPr id="15365" name="Resim 4">
            <a:extLst>
              <a:ext uri="{FF2B5EF4-FFF2-40B4-BE49-F238E27FC236}">
                <a16:creationId xmlns:a16="http://schemas.microsoft.com/office/drawing/2014/main" id="{61775C58-90DC-4274-B84D-B8CCDCE68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6211888"/>
            <a:ext cx="6461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Metin kutusu 47">
            <a:extLst>
              <a:ext uri="{FF2B5EF4-FFF2-40B4-BE49-F238E27FC236}">
                <a16:creationId xmlns:a16="http://schemas.microsoft.com/office/drawing/2014/main" id="{4C25B6C2-4497-4727-8B81-0C963FC29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6356" y="1279679"/>
            <a:ext cx="215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Playfair Display" panose="00000500000000000000" pitchFamily="2" charset="-94"/>
              </a:rPr>
              <a:t>UÇUŞ BİLGİLERİ</a:t>
            </a:r>
            <a:endParaRPr lang="en-US" altLang="tr-TR" sz="1800" dirty="0">
              <a:latin typeface="Playfair Display" panose="00000500000000000000" pitchFamily="2" charset="-94"/>
            </a:endParaRPr>
          </a:p>
        </p:txBody>
      </p:sp>
      <p:grpSp>
        <p:nvGrpSpPr>
          <p:cNvPr id="12" name="Grup 63">
            <a:extLst>
              <a:ext uri="{FF2B5EF4-FFF2-40B4-BE49-F238E27FC236}">
                <a16:creationId xmlns:a16="http://schemas.microsoft.com/office/drawing/2014/main" id="{DBA7245F-4B51-4C0A-B0A4-716684346F9D}"/>
              </a:ext>
            </a:extLst>
          </p:cNvPr>
          <p:cNvGrpSpPr>
            <a:grpSpLocks/>
          </p:cNvGrpSpPr>
          <p:nvPr/>
        </p:nvGrpSpPr>
        <p:grpSpPr bwMode="auto">
          <a:xfrm>
            <a:off x="4369386" y="2642044"/>
            <a:ext cx="3402012" cy="354013"/>
            <a:chOff x="0" y="100337"/>
            <a:chExt cx="3860965" cy="354240"/>
          </a:xfrm>
        </p:grpSpPr>
        <p:sp>
          <p:nvSpPr>
            <p:cNvPr id="13" name="Dikdörtgen: Köşeleri Yuvarlatılmış 12">
              <a:extLst>
                <a:ext uri="{FF2B5EF4-FFF2-40B4-BE49-F238E27FC236}">
                  <a16:creationId xmlns:a16="http://schemas.microsoft.com/office/drawing/2014/main" id="{8E651577-2C2A-47E4-BDB2-D6EF03A3F0BF}"/>
                </a:ext>
              </a:extLst>
            </p:cNvPr>
            <p:cNvSpPr/>
            <p:nvPr/>
          </p:nvSpPr>
          <p:spPr>
            <a:xfrm>
              <a:off x="0" y="100337"/>
              <a:ext cx="3860965" cy="354240"/>
            </a:xfrm>
            <a:prstGeom prst="round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4" name="Dikdörtgen: Köşeleri Yuvarlatılmış 4">
              <a:extLst>
                <a:ext uri="{FF2B5EF4-FFF2-40B4-BE49-F238E27FC236}">
                  <a16:creationId xmlns:a16="http://schemas.microsoft.com/office/drawing/2014/main" id="{758FA01F-E8C7-46E8-8EE3-2E4799AE4AE8}"/>
                </a:ext>
              </a:extLst>
            </p:cNvPr>
            <p:cNvSpPr txBox="1"/>
            <p:nvPr/>
          </p:nvSpPr>
          <p:spPr>
            <a:xfrm>
              <a:off x="18017" y="117811"/>
              <a:ext cx="3824932" cy="319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45935" tIns="0" rIns="145935" bIns="0" spcCol="1270" anchor="ctr"/>
            <a:lstStyle/>
            <a:p>
              <a:pPr lvl="0" algn="ctr"/>
              <a:r>
                <a:rPr lang="tr-TR" sz="2000" b="1" dirty="0"/>
                <a:t>23-25 Ekim 2026</a:t>
              </a:r>
            </a:p>
          </p:txBody>
        </p:sp>
      </p:grpSp>
      <p:sp>
        <p:nvSpPr>
          <p:cNvPr id="15" name="Dikdörtgen 14">
            <a:extLst>
              <a:ext uri="{FF2B5EF4-FFF2-40B4-BE49-F238E27FC236}">
                <a16:creationId xmlns:a16="http://schemas.microsoft.com/office/drawing/2014/main" id="{D55B7BFA-619D-458D-BA40-42AB5B5C270D}"/>
              </a:ext>
            </a:extLst>
          </p:cNvPr>
          <p:cNvSpPr/>
          <p:nvPr/>
        </p:nvSpPr>
        <p:spPr>
          <a:xfrm>
            <a:off x="4354305" y="3130994"/>
            <a:ext cx="3432175" cy="1436688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tr-TR"/>
          </a:p>
        </p:txBody>
      </p:sp>
      <p:sp>
        <p:nvSpPr>
          <p:cNvPr id="16" name="Metin kutusu 67">
            <a:extLst>
              <a:ext uri="{FF2B5EF4-FFF2-40B4-BE49-F238E27FC236}">
                <a16:creationId xmlns:a16="http://schemas.microsoft.com/office/drawing/2014/main" id="{A1D06C6C-05C1-446E-B1E7-6DF997131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2612" y="3164573"/>
            <a:ext cx="36210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tr-TR" sz="1400" b="1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Gidiş:</a:t>
            </a:r>
            <a:r>
              <a:rPr lang="tr-TR" altLang="tr-TR" sz="14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İstanbul Havalimanı – Antalya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tr-TR" sz="1400" b="1" i="1" u="sng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Kalkış: 23 Ekim 2026 08.25 THY  TK2410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Varış: 09.50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tr-TR" sz="1400" b="1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Dönüş:</a:t>
            </a:r>
            <a:r>
              <a:rPr lang="tr-TR" altLang="tr-TR" sz="14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İzmir – İstanbul Havalimanı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tr-TR" sz="1400" b="1" i="1" u="sng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Kalkış: 25 Ekim 2026 19.55 THY TK2335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Varış: 21.20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B35A940E-B539-4F55-9033-0085C6C0CBC1}"/>
              </a:ext>
            </a:extLst>
          </p:cNvPr>
          <p:cNvSpPr/>
          <p:nvPr/>
        </p:nvSpPr>
        <p:spPr>
          <a:xfrm>
            <a:off x="1066800" y="539913"/>
            <a:ext cx="10058400" cy="1232113"/>
          </a:xfrm>
          <a:prstGeom prst="roundRect">
            <a:avLst>
              <a:gd name="adj" fmla="val 21457"/>
            </a:avLst>
          </a:prstGeom>
          <a:solidFill>
            <a:schemeClr val="bg2"/>
          </a:solidFill>
          <a:ln w="19050">
            <a:noFill/>
          </a:ln>
          <a:effectLst>
            <a:outerShdw blurRad="342900" dist="228600" dir="5400000" algn="t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EEBF17F-601C-46F9-AAC5-C3A2497D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www.dinletravel.com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656F96F3-FE7B-4E6A-A1CF-CA057E12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5EAF-9084-4150-9B73-E40405FBB401}" type="slidenum">
              <a:rPr lang="tr-TR" smtClean="0"/>
              <a:t>8</a:t>
            </a:fld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97E144-D7A5-4F02-96A9-5B442C102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" y="6212091"/>
            <a:ext cx="645909" cy="645909"/>
          </a:xfrm>
          <a:prstGeom prst="rect">
            <a:avLst/>
          </a:prstGeom>
        </p:spPr>
      </p:pic>
      <p:sp>
        <p:nvSpPr>
          <p:cNvPr id="43" name="Metin kutusu 42">
            <a:extLst>
              <a:ext uri="{FF2B5EF4-FFF2-40B4-BE49-F238E27FC236}">
                <a16:creationId xmlns:a16="http://schemas.microsoft.com/office/drawing/2014/main" id="{76E5FDD3-7D49-4B19-84F4-EB9CF25D976F}"/>
              </a:ext>
            </a:extLst>
          </p:cNvPr>
          <p:cNvSpPr txBox="1"/>
          <p:nvPr/>
        </p:nvSpPr>
        <p:spPr>
          <a:xfrm>
            <a:off x="1325375" y="2581248"/>
            <a:ext cx="41148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*1 Gece </a:t>
            </a:r>
            <a:r>
              <a:rPr lang="tr-TR" kern="800" dirty="0" err="1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Sagalassos</a:t>
            </a:r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kern="800" dirty="0" err="1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Lodge</a:t>
            </a:r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Spa Otel’de akşam yemeği ve konaklama</a:t>
            </a:r>
          </a:p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*1 Gece Pamukkale Ramada Resort Otel’de akşam yemeği </a:t>
            </a:r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 konaklama</a:t>
            </a:r>
            <a:endParaRPr lang="tr-TR" sz="1800" kern="800" dirty="0">
              <a:solidFill>
                <a:srgbClr val="55463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algn="just"/>
            <a:r>
              <a:rPr lang="en-US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800" dirty="0" err="1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gün</a:t>
            </a:r>
            <a:r>
              <a:rPr lang="en-US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800" dirty="0" err="1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sabah</a:t>
            </a:r>
            <a:r>
              <a:rPr lang="en-US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800" dirty="0" err="1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kahvaltısı</a:t>
            </a:r>
            <a:r>
              <a:rPr lang="en-US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800" dirty="0" err="1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öğle</a:t>
            </a:r>
            <a:r>
              <a:rPr lang="en-US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800" dirty="0" err="1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yemeği</a:t>
            </a:r>
            <a:endParaRPr lang="tr-TR" sz="1800" kern="800" dirty="0">
              <a:solidFill>
                <a:srgbClr val="55463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*Programda belirtilen tüm gezi ve transferler</a:t>
            </a:r>
          </a:p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*Tüm rehberlik hizmetleri, tüm bahşişler ve bağışlar</a:t>
            </a:r>
          </a:p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*Yurtiçi Zorunlu Seyahat Sigorta Poliçesi</a:t>
            </a:r>
          </a:p>
        </p:txBody>
      </p:sp>
      <p:sp>
        <p:nvSpPr>
          <p:cNvPr id="45" name="Metin kutusu 44">
            <a:extLst>
              <a:ext uri="{FF2B5EF4-FFF2-40B4-BE49-F238E27FC236}">
                <a16:creationId xmlns:a16="http://schemas.microsoft.com/office/drawing/2014/main" id="{4C61C600-1B83-496D-BF58-1FEC223B91B4}"/>
              </a:ext>
            </a:extLst>
          </p:cNvPr>
          <p:cNvSpPr txBox="1"/>
          <p:nvPr/>
        </p:nvSpPr>
        <p:spPr>
          <a:xfrm>
            <a:off x="6525362" y="2581248"/>
            <a:ext cx="42914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*İstanbu</a:t>
            </a:r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l </a:t>
            </a:r>
            <a:r>
              <a:rPr lang="tr-TR" kern="80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– Antalya  </a:t>
            </a:r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/ İzmir – İstanbul uçak bileti.</a:t>
            </a:r>
            <a:endParaRPr lang="tr-TR" sz="1800" kern="800" dirty="0">
              <a:solidFill>
                <a:srgbClr val="55463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*Yemekler esnasında menü dışındaki ekstralar ve alınacak içecekler</a:t>
            </a:r>
          </a:p>
          <a:p>
            <a:pPr algn="just"/>
            <a:r>
              <a:rPr lang="tr-TR" kern="800" dirty="0">
                <a:solidFill>
                  <a:srgbClr val="55463E"/>
                </a:solidFill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*Müze kart</a:t>
            </a:r>
            <a:endParaRPr lang="tr-TR" sz="1800" kern="800" dirty="0">
              <a:solidFill>
                <a:srgbClr val="55463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*Kişisel harcamalar</a:t>
            </a:r>
          </a:p>
          <a:p>
            <a:pPr algn="just"/>
            <a:r>
              <a:rPr lang="tr-TR" sz="1800" kern="800" dirty="0">
                <a:solidFill>
                  <a:srgbClr val="55463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*Fiyata dahil olan hizmetlerin dışında kalan diğer harcamalar.</a:t>
            </a:r>
          </a:p>
        </p:txBody>
      </p:sp>
      <p:sp>
        <p:nvSpPr>
          <p:cNvPr id="48" name="Metin kutusu 47">
            <a:extLst>
              <a:ext uri="{FF2B5EF4-FFF2-40B4-BE49-F238E27FC236}">
                <a16:creationId xmlns:a16="http://schemas.microsoft.com/office/drawing/2014/main" id="{EA49CB53-208F-4EF0-9E56-EE85998F63AC}"/>
              </a:ext>
            </a:extLst>
          </p:cNvPr>
          <p:cNvSpPr txBox="1"/>
          <p:nvPr/>
        </p:nvSpPr>
        <p:spPr>
          <a:xfrm>
            <a:off x="5009322" y="5934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spc="0" dirty="0">
                <a:solidFill>
                  <a:schemeClr val="tx1"/>
                </a:solidFill>
                <a:latin typeface="Playfair Display" pitchFamily="2" charset="-94"/>
              </a:rPr>
              <a:t>GEZİ FİYATI</a:t>
            </a:r>
            <a:endParaRPr lang="en-US" sz="1800" spc="0" dirty="0">
              <a:solidFill>
                <a:schemeClr val="tx1"/>
              </a:solidFill>
              <a:latin typeface="Playfair Display" pitchFamily="2" charset="-94"/>
            </a:endParaRPr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C63ACD6E-412B-49CA-B735-ACE642E15D09}"/>
              </a:ext>
            </a:extLst>
          </p:cNvPr>
          <p:cNvSpPr txBox="1"/>
          <p:nvPr/>
        </p:nvSpPr>
        <p:spPr>
          <a:xfrm>
            <a:off x="1636802" y="1073599"/>
            <a:ext cx="400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800" spc="0" dirty="0">
                <a:solidFill>
                  <a:schemeClr val="tx1"/>
                </a:solidFill>
                <a:latin typeface="Playfair Display" pitchFamily="2" charset="-94"/>
              </a:rPr>
              <a:t>İki kişilik odada kişi başı:  37.000TL</a:t>
            </a:r>
            <a:endParaRPr lang="en-US" sz="1800" spc="0" dirty="0">
              <a:solidFill>
                <a:schemeClr val="tx1"/>
              </a:solidFill>
              <a:latin typeface="Playfair Display" pitchFamily="2" charset="-94"/>
            </a:endParaRPr>
          </a:p>
        </p:txBody>
      </p:sp>
      <p:sp>
        <p:nvSpPr>
          <p:cNvPr id="54" name="Metin kutusu 53">
            <a:extLst>
              <a:ext uri="{FF2B5EF4-FFF2-40B4-BE49-F238E27FC236}">
                <a16:creationId xmlns:a16="http://schemas.microsoft.com/office/drawing/2014/main" id="{F6415950-8419-49AC-AAD5-9F05CF183123}"/>
              </a:ext>
            </a:extLst>
          </p:cNvPr>
          <p:cNvSpPr txBox="1"/>
          <p:nvPr/>
        </p:nvSpPr>
        <p:spPr>
          <a:xfrm>
            <a:off x="6208803" y="1084725"/>
            <a:ext cx="411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Playfair Display" pitchFamily="2" charset="-94"/>
              </a:rPr>
              <a:t>Tek</a:t>
            </a:r>
            <a:r>
              <a:rPr lang="tr-TR" sz="1800" spc="0" dirty="0">
                <a:solidFill>
                  <a:schemeClr val="tx1"/>
                </a:solidFill>
                <a:latin typeface="Playfair Display" pitchFamily="2" charset="-94"/>
              </a:rPr>
              <a:t> kişilik oda: 46.000 TL</a:t>
            </a:r>
          </a:p>
        </p:txBody>
      </p:sp>
      <p:sp>
        <p:nvSpPr>
          <p:cNvPr id="57" name="Metin kutusu 56">
            <a:extLst>
              <a:ext uri="{FF2B5EF4-FFF2-40B4-BE49-F238E27FC236}">
                <a16:creationId xmlns:a16="http://schemas.microsoft.com/office/drawing/2014/main" id="{FB6A28A9-CDE2-4D2A-B9C7-202F469B1D19}"/>
              </a:ext>
            </a:extLst>
          </p:cNvPr>
          <p:cNvSpPr txBox="1"/>
          <p:nvPr/>
        </p:nvSpPr>
        <p:spPr>
          <a:xfrm>
            <a:off x="2339325" y="2174692"/>
            <a:ext cx="2086900" cy="29225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Fiyata dahil olan hizmetler</a:t>
            </a:r>
          </a:p>
        </p:txBody>
      </p:sp>
      <p:sp>
        <p:nvSpPr>
          <p:cNvPr id="58" name="Metin kutusu 57">
            <a:extLst>
              <a:ext uri="{FF2B5EF4-FFF2-40B4-BE49-F238E27FC236}">
                <a16:creationId xmlns:a16="http://schemas.microsoft.com/office/drawing/2014/main" id="{4E5070A6-F124-49DE-BDD2-E9B34267994E}"/>
              </a:ext>
            </a:extLst>
          </p:cNvPr>
          <p:cNvSpPr txBox="1"/>
          <p:nvPr/>
        </p:nvSpPr>
        <p:spPr>
          <a:xfrm>
            <a:off x="7212654" y="2212651"/>
            <a:ext cx="2832494" cy="29225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Fiyata dahil olmayan hizmetler</a:t>
            </a:r>
          </a:p>
        </p:txBody>
      </p:sp>
    </p:spTree>
    <p:extLst>
      <p:ext uri="{BB962C8B-B14F-4D97-AF65-F5344CB8AC3E}">
        <p14:creationId xmlns:p14="http://schemas.microsoft.com/office/powerpoint/2010/main" val="217309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EEBF17F-601C-46F9-AAC5-C3A2497D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1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www.dinletravel.com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656F96F3-FE7B-4E6A-A1CF-CA057E12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5EAF-9084-4150-9B73-E40405FBB401}" type="slidenum">
              <a:rPr lang="tr-TR" smtClean="0"/>
              <a:t>9</a:t>
            </a:fld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97E144-D7A5-4F02-96A9-5B442C102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" y="6212091"/>
            <a:ext cx="645909" cy="645909"/>
          </a:xfrm>
          <a:prstGeom prst="rect">
            <a:avLst/>
          </a:prstGeom>
        </p:spPr>
      </p:pic>
      <p:sp>
        <p:nvSpPr>
          <p:cNvPr id="34" name="Metin kutusu 33">
            <a:extLst>
              <a:ext uri="{FF2B5EF4-FFF2-40B4-BE49-F238E27FC236}">
                <a16:creationId xmlns:a16="http://schemas.microsoft.com/office/drawing/2014/main" id="{EF4BE3A7-BBCC-45CD-A1B1-967C16B36B17}"/>
              </a:ext>
            </a:extLst>
          </p:cNvPr>
          <p:cNvSpPr txBox="1"/>
          <p:nvPr/>
        </p:nvSpPr>
        <p:spPr>
          <a:xfrm>
            <a:off x="589280" y="415245"/>
            <a:ext cx="1160272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Banka Hesap Bilgilerimiz: </a:t>
            </a:r>
            <a:endParaRPr lang="tr-T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Hesap Adı: Dinle Turizm Organizasyon Eğitim ve Danışmanlık Yayıncılık Tic. Ltd. Şti.</a:t>
            </a:r>
          </a:p>
          <a:p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Türkiye Halk Bankası A.Ş.  </a:t>
            </a:r>
          </a:p>
          <a:p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Şube: 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1684</a:t>
            </a:r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- Göktürk/İstanbul Şubesi   </a:t>
            </a:r>
          </a:p>
          <a:p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Hesap No: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10100061</a:t>
            </a:r>
            <a:endParaRPr lang="tr-T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IBAN: TR64 0001 2001 6840 0010 1000 61</a:t>
            </a:r>
          </a:p>
          <a:p>
            <a:r>
              <a:rPr lang="tr-T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Not:</a:t>
            </a:r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Ödeme yaparken açıklamaya</a:t>
            </a:r>
            <a:r>
              <a:rPr lang="tr-T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adınızı 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soyadınızı </a:t>
            </a:r>
            <a:r>
              <a:rPr lang="tr-T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 23-25 Ekim 2026 Antik Şehirler 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Gezisi </a:t>
            </a:r>
            <a:r>
              <a:rPr lang="tr-T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notunu yazdırmayı unutmayınız. </a:t>
            </a:r>
          </a:p>
          <a:p>
            <a:endParaRPr lang="tr-T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tr-TR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**</a:t>
            </a:r>
            <a:r>
              <a:rPr lang="tr-TR" sz="1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Gezi öncesi müze kartlarınızın aktif olduğundan emin olunuz.</a:t>
            </a:r>
          </a:p>
          <a:p>
            <a:r>
              <a:rPr lang="tr-TR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*Kesin rezervasyon için %50 ön ödeme dekontu gerekmektedir.</a:t>
            </a:r>
            <a:endParaRPr lang="tr-TR" sz="1800" b="1" i="1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tr-TR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*Raporlu hastalık nedeni dışındaki son 1 hafta kala yapılacak olan tüm rezervasyon iptallerinde %50 kesinti yapılır.</a:t>
            </a:r>
            <a:endParaRPr lang="tr-TR" sz="1800" b="1" i="1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tr-TR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**Gezimiz </a:t>
            </a:r>
            <a:r>
              <a:rPr lang="tr-TR" b="1" i="1" u="sng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min</a:t>
            </a:r>
            <a:r>
              <a:rPr lang="tr-TR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15 kişi katılımı ile gerçekleşecektir. Bölge şartlarından dolayı 30 kişiye kadar olan gruplara uygundur.</a:t>
            </a:r>
            <a:endParaRPr lang="tr-TR" sz="1800" b="1" i="1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tr-TR" sz="1800" b="1" i="1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A5E59516-5B7E-409B-BC02-5C89A7283F47}"/>
              </a:ext>
            </a:extLst>
          </p:cNvPr>
          <p:cNvSpPr txBox="1">
            <a:spLocks/>
          </p:cNvSpPr>
          <p:nvPr/>
        </p:nvSpPr>
        <p:spPr>
          <a:xfrm>
            <a:off x="1390945" y="4065378"/>
            <a:ext cx="4834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4800" b="1" spc="-300">
                <a:solidFill>
                  <a:schemeClr val="tx1">
                    <a:lumMod val="85000"/>
                    <a:lumOff val="15000"/>
                  </a:schemeClr>
                </a:solidFill>
                <a:latin typeface="Raleway" panose="020B0503030101060003" pitchFamily="34" charset="0"/>
                <a:ea typeface="Roboto Light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tr-TR" sz="3600" spc="0" dirty="0">
                <a:latin typeface="Playfair Display" pitchFamily="2" charset="-94"/>
              </a:rPr>
              <a:t>REZERVASYON</a:t>
            </a:r>
            <a:endParaRPr lang="en-US" sz="3600" spc="0" dirty="0">
              <a:latin typeface="Playfair Display" pitchFamily="2" charset="-94"/>
            </a:endParaRPr>
          </a:p>
        </p:txBody>
      </p:sp>
      <p:grpSp>
        <p:nvGrpSpPr>
          <p:cNvPr id="46" name="Group 1">
            <a:extLst>
              <a:ext uri="{FF2B5EF4-FFF2-40B4-BE49-F238E27FC236}">
                <a16:creationId xmlns:a16="http://schemas.microsoft.com/office/drawing/2014/main" id="{83C563A4-F0D8-4FC6-9584-8EBD78131FCA}"/>
              </a:ext>
            </a:extLst>
          </p:cNvPr>
          <p:cNvGrpSpPr/>
          <p:nvPr/>
        </p:nvGrpSpPr>
        <p:grpSpPr>
          <a:xfrm>
            <a:off x="1508259" y="4826152"/>
            <a:ext cx="4375788" cy="946612"/>
            <a:chOff x="2476975" y="4776775"/>
            <a:chExt cx="4483726" cy="1101331"/>
          </a:xfrm>
        </p:grpSpPr>
        <p:sp>
          <p:nvSpPr>
            <p:cNvPr id="47" name="TextBox 5">
              <a:extLst>
                <a:ext uri="{FF2B5EF4-FFF2-40B4-BE49-F238E27FC236}">
                  <a16:creationId xmlns:a16="http://schemas.microsoft.com/office/drawing/2014/main" id="{DEA9B158-D663-4E34-B1F4-5964618D4C63}"/>
                </a:ext>
              </a:extLst>
            </p:cNvPr>
            <p:cNvSpPr txBox="1"/>
            <p:nvPr/>
          </p:nvSpPr>
          <p:spPr>
            <a:xfrm>
              <a:off x="2852214" y="4789927"/>
              <a:ext cx="1363641" cy="3222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>
                  <a:latin typeface="Open Sans "/>
                </a:rPr>
                <a:t>+905345914136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TextBox 6">
              <a:extLst>
                <a:ext uri="{FF2B5EF4-FFF2-40B4-BE49-F238E27FC236}">
                  <a16:creationId xmlns:a16="http://schemas.microsoft.com/office/drawing/2014/main" id="{76F95EE5-B41E-4818-A7E7-45EF376A4CF4}"/>
                </a:ext>
              </a:extLst>
            </p:cNvPr>
            <p:cNvSpPr txBox="1"/>
            <p:nvPr/>
          </p:nvSpPr>
          <p:spPr>
            <a:xfrm>
              <a:off x="2852214" y="5172880"/>
              <a:ext cx="17271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www.dinletravel.com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TextBox 7">
              <a:extLst>
                <a:ext uri="{FF2B5EF4-FFF2-40B4-BE49-F238E27FC236}">
                  <a16:creationId xmlns:a16="http://schemas.microsoft.com/office/drawing/2014/main" id="{6A84753B-971F-4953-87DF-2538FD194864}"/>
                </a:ext>
              </a:extLst>
            </p:cNvPr>
            <p:cNvSpPr txBox="1"/>
            <p:nvPr/>
          </p:nvSpPr>
          <p:spPr>
            <a:xfrm>
              <a:off x="2852214" y="5555833"/>
              <a:ext cx="1823685" cy="3222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dinle@dinletravel.com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TextBox 8">
              <a:extLst>
                <a:ext uri="{FF2B5EF4-FFF2-40B4-BE49-F238E27FC236}">
                  <a16:creationId xmlns:a16="http://schemas.microsoft.com/office/drawing/2014/main" id="{C17196CF-4803-49EC-89AE-D3A9E79C4B64}"/>
                </a:ext>
              </a:extLst>
            </p:cNvPr>
            <p:cNvSpPr txBox="1"/>
            <p:nvPr/>
          </p:nvSpPr>
          <p:spPr>
            <a:xfrm>
              <a:off x="5966390" y="4789927"/>
              <a:ext cx="9943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/</a:t>
              </a:r>
              <a:r>
                <a:rPr lang="tr-TR" sz="1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dinletravel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TextBox 9">
              <a:extLst>
                <a:ext uri="{FF2B5EF4-FFF2-40B4-BE49-F238E27FC236}">
                  <a16:creationId xmlns:a16="http://schemas.microsoft.com/office/drawing/2014/main" id="{4BC01627-7E9D-4F64-8CBC-D6C192CBE5BA}"/>
                </a:ext>
              </a:extLst>
            </p:cNvPr>
            <p:cNvSpPr txBox="1"/>
            <p:nvPr/>
          </p:nvSpPr>
          <p:spPr>
            <a:xfrm>
              <a:off x="5966390" y="5175344"/>
              <a:ext cx="9943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/</a:t>
              </a:r>
              <a:r>
                <a:rPr lang="tr-TR" sz="1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dinletravel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TextBox 10">
              <a:extLst>
                <a:ext uri="{FF2B5EF4-FFF2-40B4-BE49-F238E27FC236}">
                  <a16:creationId xmlns:a16="http://schemas.microsoft.com/office/drawing/2014/main" id="{90B43EE2-76DB-4534-B239-DDB77DD40960}"/>
                </a:ext>
              </a:extLst>
            </p:cNvPr>
            <p:cNvSpPr txBox="1"/>
            <p:nvPr/>
          </p:nvSpPr>
          <p:spPr>
            <a:xfrm>
              <a:off x="5966390" y="5544676"/>
              <a:ext cx="9943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/</a:t>
              </a:r>
              <a:r>
                <a:rPr lang="tr-TR" sz="1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 "/>
                  <a:ea typeface="Open Sans" panose="020B0606030504020204" pitchFamily="34" charset="0"/>
                  <a:cs typeface="Open Sans" panose="020B0606030504020204" pitchFamily="34" charset="0"/>
                </a:rPr>
                <a:t>dinletravel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41">
              <a:extLst>
                <a:ext uri="{FF2B5EF4-FFF2-40B4-BE49-F238E27FC236}">
                  <a16:creationId xmlns:a16="http://schemas.microsoft.com/office/drawing/2014/main" id="{60FE435F-A3E4-4C28-819B-8406E6A05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763" y="4798568"/>
              <a:ext cx="117648" cy="250983"/>
            </a:xfrm>
            <a:custGeom>
              <a:avLst/>
              <a:gdLst>
                <a:gd name="T0" fmla="*/ 180 w 180"/>
                <a:gd name="T1" fmla="*/ 124 h 385"/>
                <a:gd name="T2" fmla="*/ 120 w 180"/>
                <a:gd name="T3" fmla="*/ 124 h 385"/>
                <a:gd name="T4" fmla="*/ 120 w 180"/>
                <a:gd name="T5" fmla="*/ 84 h 385"/>
                <a:gd name="T6" fmla="*/ 120 w 180"/>
                <a:gd name="T7" fmla="*/ 84 h 385"/>
                <a:gd name="T8" fmla="*/ 122 w 180"/>
                <a:gd name="T9" fmla="*/ 74 h 385"/>
                <a:gd name="T10" fmla="*/ 126 w 180"/>
                <a:gd name="T11" fmla="*/ 70 h 385"/>
                <a:gd name="T12" fmla="*/ 130 w 180"/>
                <a:gd name="T13" fmla="*/ 66 h 385"/>
                <a:gd name="T14" fmla="*/ 136 w 180"/>
                <a:gd name="T15" fmla="*/ 66 h 385"/>
                <a:gd name="T16" fmla="*/ 136 w 180"/>
                <a:gd name="T17" fmla="*/ 66 h 385"/>
                <a:gd name="T18" fmla="*/ 180 w 180"/>
                <a:gd name="T19" fmla="*/ 66 h 385"/>
                <a:gd name="T20" fmla="*/ 180 w 180"/>
                <a:gd name="T21" fmla="*/ 0 h 385"/>
                <a:gd name="T22" fmla="*/ 120 w 180"/>
                <a:gd name="T23" fmla="*/ 0 h 385"/>
                <a:gd name="T24" fmla="*/ 120 w 180"/>
                <a:gd name="T25" fmla="*/ 0 h 385"/>
                <a:gd name="T26" fmla="*/ 98 w 180"/>
                <a:gd name="T27" fmla="*/ 2 h 385"/>
                <a:gd name="T28" fmla="*/ 80 w 180"/>
                <a:gd name="T29" fmla="*/ 8 h 385"/>
                <a:gd name="T30" fmla="*/ 66 w 180"/>
                <a:gd name="T31" fmla="*/ 16 h 385"/>
                <a:gd name="T32" fmla="*/ 54 w 180"/>
                <a:gd name="T33" fmla="*/ 28 h 385"/>
                <a:gd name="T34" fmla="*/ 48 w 180"/>
                <a:gd name="T35" fmla="*/ 40 h 385"/>
                <a:gd name="T36" fmla="*/ 42 w 180"/>
                <a:gd name="T37" fmla="*/ 54 h 385"/>
                <a:gd name="T38" fmla="*/ 40 w 180"/>
                <a:gd name="T39" fmla="*/ 68 h 385"/>
                <a:gd name="T40" fmla="*/ 40 w 180"/>
                <a:gd name="T41" fmla="*/ 80 h 385"/>
                <a:gd name="T42" fmla="*/ 40 w 180"/>
                <a:gd name="T43" fmla="*/ 124 h 385"/>
                <a:gd name="T44" fmla="*/ 0 w 180"/>
                <a:gd name="T45" fmla="*/ 124 h 385"/>
                <a:gd name="T46" fmla="*/ 0 w 180"/>
                <a:gd name="T47" fmla="*/ 192 h 385"/>
                <a:gd name="T48" fmla="*/ 40 w 180"/>
                <a:gd name="T49" fmla="*/ 192 h 385"/>
                <a:gd name="T50" fmla="*/ 40 w 180"/>
                <a:gd name="T51" fmla="*/ 192 h 385"/>
                <a:gd name="T52" fmla="*/ 40 w 180"/>
                <a:gd name="T53" fmla="*/ 385 h 385"/>
                <a:gd name="T54" fmla="*/ 120 w 180"/>
                <a:gd name="T55" fmla="*/ 385 h 385"/>
                <a:gd name="T56" fmla="*/ 120 w 180"/>
                <a:gd name="T57" fmla="*/ 385 h 385"/>
                <a:gd name="T58" fmla="*/ 120 w 180"/>
                <a:gd name="T59" fmla="*/ 192 h 385"/>
                <a:gd name="T60" fmla="*/ 174 w 180"/>
                <a:gd name="T61" fmla="*/ 192 h 385"/>
                <a:gd name="T62" fmla="*/ 180 w 180"/>
                <a:gd name="T63" fmla="*/ 124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0" h="385">
                  <a:moveTo>
                    <a:pt x="180" y="124"/>
                  </a:moveTo>
                  <a:lnTo>
                    <a:pt x="120" y="124"/>
                  </a:lnTo>
                  <a:lnTo>
                    <a:pt x="120" y="84"/>
                  </a:lnTo>
                  <a:lnTo>
                    <a:pt x="120" y="84"/>
                  </a:lnTo>
                  <a:lnTo>
                    <a:pt x="122" y="74"/>
                  </a:lnTo>
                  <a:lnTo>
                    <a:pt x="126" y="70"/>
                  </a:lnTo>
                  <a:lnTo>
                    <a:pt x="130" y="66"/>
                  </a:lnTo>
                  <a:lnTo>
                    <a:pt x="136" y="66"/>
                  </a:lnTo>
                  <a:lnTo>
                    <a:pt x="136" y="66"/>
                  </a:lnTo>
                  <a:lnTo>
                    <a:pt x="180" y="66"/>
                  </a:lnTo>
                  <a:lnTo>
                    <a:pt x="180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98" y="2"/>
                  </a:lnTo>
                  <a:lnTo>
                    <a:pt x="80" y="8"/>
                  </a:lnTo>
                  <a:lnTo>
                    <a:pt x="66" y="16"/>
                  </a:lnTo>
                  <a:lnTo>
                    <a:pt x="54" y="28"/>
                  </a:lnTo>
                  <a:lnTo>
                    <a:pt x="48" y="40"/>
                  </a:lnTo>
                  <a:lnTo>
                    <a:pt x="42" y="54"/>
                  </a:lnTo>
                  <a:lnTo>
                    <a:pt x="40" y="68"/>
                  </a:lnTo>
                  <a:lnTo>
                    <a:pt x="40" y="80"/>
                  </a:lnTo>
                  <a:lnTo>
                    <a:pt x="40" y="124"/>
                  </a:lnTo>
                  <a:lnTo>
                    <a:pt x="0" y="124"/>
                  </a:lnTo>
                  <a:lnTo>
                    <a:pt x="0" y="192"/>
                  </a:lnTo>
                  <a:lnTo>
                    <a:pt x="40" y="192"/>
                  </a:lnTo>
                  <a:lnTo>
                    <a:pt x="40" y="192"/>
                  </a:lnTo>
                  <a:lnTo>
                    <a:pt x="40" y="385"/>
                  </a:lnTo>
                  <a:lnTo>
                    <a:pt x="120" y="385"/>
                  </a:lnTo>
                  <a:lnTo>
                    <a:pt x="120" y="385"/>
                  </a:lnTo>
                  <a:lnTo>
                    <a:pt x="120" y="192"/>
                  </a:lnTo>
                  <a:lnTo>
                    <a:pt x="174" y="192"/>
                  </a:lnTo>
                  <a:lnTo>
                    <a:pt x="180" y="12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</a:endParaRPr>
            </a:p>
          </p:txBody>
        </p:sp>
        <p:sp>
          <p:nvSpPr>
            <p:cNvPr id="54" name="Freeform 184">
              <a:extLst>
                <a:ext uri="{FF2B5EF4-FFF2-40B4-BE49-F238E27FC236}">
                  <a16:creationId xmlns:a16="http://schemas.microsoft.com/office/drawing/2014/main" id="{36E6E384-D9BD-45AF-83DA-5F1745A2E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9828" y="5217002"/>
              <a:ext cx="257519" cy="209153"/>
            </a:xfrm>
            <a:custGeom>
              <a:avLst/>
              <a:gdLst>
                <a:gd name="T0" fmla="*/ 393 w 393"/>
                <a:gd name="T1" fmla="*/ 38 h 319"/>
                <a:gd name="T2" fmla="*/ 347 w 393"/>
                <a:gd name="T3" fmla="*/ 52 h 319"/>
                <a:gd name="T4" fmla="*/ 359 w 393"/>
                <a:gd name="T5" fmla="*/ 42 h 319"/>
                <a:gd name="T6" fmla="*/ 377 w 393"/>
                <a:gd name="T7" fmla="*/ 20 h 319"/>
                <a:gd name="T8" fmla="*/ 383 w 393"/>
                <a:gd name="T9" fmla="*/ 6 h 319"/>
                <a:gd name="T10" fmla="*/ 345 w 393"/>
                <a:gd name="T11" fmla="*/ 22 h 319"/>
                <a:gd name="T12" fmla="*/ 331 w 393"/>
                <a:gd name="T13" fmla="*/ 26 h 319"/>
                <a:gd name="T14" fmla="*/ 305 w 393"/>
                <a:gd name="T15" fmla="*/ 8 h 319"/>
                <a:gd name="T16" fmla="*/ 273 w 393"/>
                <a:gd name="T17" fmla="*/ 0 h 319"/>
                <a:gd name="T18" fmla="*/ 255 w 393"/>
                <a:gd name="T19" fmla="*/ 2 h 319"/>
                <a:gd name="T20" fmla="*/ 227 w 393"/>
                <a:gd name="T21" fmla="*/ 14 h 319"/>
                <a:gd name="T22" fmla="*/ 205 w 393"/>
                <a:gd name="T23" fmla="*/ 36 h 319"/>
                <a:gd name="T24" fmla="*/ 193 w 393"/>
                <a:gd name="T25" fmla="*/ 64 h 319"/>
                <a:gd name="T26" fmla="*/ 191 w 393"/>
                <a:gd name="T27" fmla="*/ 82 h 319"/>
                <a:gd name="T28" fmla="*/ 193 w 393"/>
                <a:gd name="T29" fmla="*/ 100 h 319"/>
                <a:gd name="T30" fmla="*/ 145 w 393"/>
                <a:gd name="T31" fmla="*/ 92 h 319"/>
                <a:gd name="T32" fmla="*/ 99 w 393"/>
                <a:gd name="T33" fmla="*/ 74 h 319"/>
                <a:gd name="T34" fmla="*/ 62 w 393"/>
                <a:gd name="T35" fmla="*/ 48 h 319"/>
                <a:gd name="T36" fmla="*/ 28 w 393"/>
                <a:gd name="T37" fmla="*/ 16 h 319"/>
                <a:gd name="T38" fmla="*/ 24 w 393"/>
                <a:gd name="T39" fmla="*/ 24 h 319"/>
                <a:gd name="T40" fmla="*/ 18 w 393"/>
                <a:gd name="T41" fmla="*/ 44 h 319"/>
                <a:gd name="T42" fmla="*/ 16 w 393"/>
                <a:gd name="T43" fmla="*/ 56 h 319"/>
                <a:gd name="T44" fmla="*/ 20 w 393"/>
                <a:gd name="T45" fmla="*/ 76 h 319"/>
                <a:gd name="T46" fmla="*/ 26 w 393"/>
                <a:gd name="T47" fmla="*/ 94 h 319"/>
                <a:gd name="T48" fmla="*/ 52 w 393"/>
                <a:gd name="T49" fmla="*/ 124 h 319"/>
                <a:gd name="T50" fmla="*/ 34 w 393"/>
                <a:gd name="T51" fmla="*/ 120 h 319"/>
                <a:gd name="T52" fmla="*/ 16 w 393"/>
                <a:gd name="T53" fmla="*/ 114 h 319"/>
                <a:gd name="T54" fmla="*/ 16 w 393"/>
                <a:gd name="T55" fmla="*/ 114 h 319"/>
                <a:gd name="T56" fmla="*/ 22 w 393"/>
                <a:gd name="T57" fmla="*/ 142 h 319"/>
                <a:gd name="T58" fmla="*/ 34 w 393"/>
                <a:gd name="T59" fmla="*/ 166 h 319"/>
                <a:gd name="T60" fmla="*/ 56 w 393"/>
                <a:gd name="T61" fmla="*/ 183 h 319"/>
                <a:gd name="T62" fmla="*/ 82 w 393"/>
                <a:gd name="T63" fmla="*/ 193 h 319"/>
                <a:gd name="T64" fmla="*/ 70 w 393"/>
                <a:gd name="T65" fmla="*/ 195 h 319"/>
                <a:gd name="T66" fmla="*/ 60 w 393"/>
                <a:gd name="T67" fmla="*/ 195 h 319"/>
                <a:gd name="T68" fmla="*/ 44 w 393"/>
                <a:gd name="T69" fmla="*/ 193 h 319"/>
                <a:gd name="T70" fmla="*/ 56 w 393"/>
                <a:gd name="T71" fmla="*/ 215 h 319"/>
                <a:gd name="T72" fmla="*/ 72 w 393"/>
                <a:gd name="T73" fmla="*/ 233 h 319"/>
                <a:gd name="T74" fmla="*/ 93 w 393"/>
                <a:gd name="T75" fmla="*/ 245 h 319"/>
                <a:gd name="T76" fmla="*/ 119 w 393"/>
                <a:gd name="T77" fmla="*/ 249 h 319"/>
                <a:gd name="T78" fmla="*/ 97 w 393"/>
                <a:gd name="T79" fmla="*/ 265 h 319"/>
                <a:gd name="T80" fmla="*/ 48 w 393"/>
                <a:gd name="T81" fmla="*/ 283 h 319"/>
                <a:gd name="T82" fmla="*/ 20 w 393"/>
                <a:gd name="T83" fmla="*/ 285 h 319"/>
                <a:gd name="T84" fmla="*/ 0 w 393"/>
                <a:gd name="T85" fmla="*/ 283 h 319"/>
                <a:gd name="T86" fmla="*/ 28 w 393"/>
                <a:gd name="T87" fmla="*/ 299 h 319"/>
                <a:gd name="T88" fmla="*/ 89 w 393"/>
                <a:gd name="T89" fmla="*/ 317 h 319"/>
                <a:gd name="T90" fmla="*/ 123 w 393"/>
                <a:gd name="T91" fmla="*/ 319 h 319"/>
                <a:gd name="T92" fmla="*/ 151 w 393"/>
                <a:gd name="T93" fmla="*/ 319 h 319"/>
                <a:gd name="T94" fmla="*/ 199 w 393"/>
                <a:gd name="T95" fmla="*/ 307 h 319"/>
                <a:gd name="T96" fmla="*/ 243 w 393"/>
                <a:gd name="T97" fmla="*/ 287 h 319"/>
                <a:gd name="T98" fmla="*/ 279 w 393"/>
                <a:gd name="T99" fmla="*/ 261 h 319"/>
                <a:gd name="T100" fmla="*/ 307 w 393"/>
                <a:gd name="T101" fmla="*/ 227 h 319"/>
                <a:gd name="T102" fmla="*/ 329 w 393"/>
                <a:gd name="T103" fmla="*/ 191 h 319"/>
                <a:gd name="T104" fmla="*/ 345 w 393"/>
                <a:gd name="T105" fmla="*/ 152 h 319"/>
                <a:gd name="T106" fmla="*/ 353 w 393"/>
                <a:gd name="T107" fmla="*/ 110 h 319"/>
                <a:gd name="T108" fmla="*/ 353 w 393"/>
                <a:gd name="T109" fmla="*/ 90 h 319"/>
                <a:gd name="T110" fmla="*/ 353 w 393"/>
                <a:gd name="T111" fmla="*/ 80 h 319"/>
                <a:gd name="T112" fmla="*/ 375 w 393"/>
                <a:gd name="T113" fmla="*/ 62 h 319"/>
                <a:gd name="T114" fmla="*/ 393 w 393"/>
                <a:gd name="T115" fmla="*/ 3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3" h="319">
                  <a:moveTo>
                    <a:pt x="393" y="38"/>
                  </a:moveTo>
                  <a:lnTo>
                    <a:pt x="393" y="38"/>
                  </a:lnTo>
                  <a:lnTo>
                    <a:pt x="371" y="46"/>
                  </a:lnTo>
                  <a:lnTo>
                    <a:pt x="347" y="52"/>
                  </a:lnTo>
                  <a:lnTo>
                    <a:pt x="347" y="52"/>
                  </a:lnTo>
                  <a:lnTo>
                    <a:pt x="359" y="42"/>
                  </a:lnTo>
                  <a:lnTo>
                    <a:pt x="369" y="32"/>
                  </a:lnTo>
                  <a:lnTo>
                    <a:pt x="377" y="20"/>
                  </a:lnTo>
                  <a:lnTo>
                    <a:pt x="383" y="6"/>
                  </a:lnTo>
                  <a:lnTo>
                    <a:pt x="383" y="6"/>
                  </a:lnTo>
                  <a:lnTo>
                    <a:pt x="357" y="18"/>
                  </a:lnTo>
                  <a:lnTo>
                    <a:pt x="345" y="22"/>
                  </a:lnTo>
                  <a:lnTo>
                    <a:pt x="331" y="26"/>
                  </a:lnTo>
                  <a:lnTo>
                    <a:pt x="331" y="26"/>
                  </a:lnTo>
                  <a:lnTo>
                    <a:pt x="319" y="16"/>
                  </a:lnTo>
                  <a:lnTo>
                    <a:pt x="305" y="8"/>
                  </a:lnTo>
                  <a:lnTo>
                    <a:pt x="289" y="2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55" y="2"/>
                  </a:lnTo>
                  <a:lnTo>
                    <a:pt x="241" y="6"/>
                  </a:lnTo>
                  <a:lnTo>
                    <a:pt x="227" y="14"/>
                  </a:lnTo>
                  <a:lnTo>
                    <a:pt x="215" y="24"/>
                  </a:lnTo>
                  <a:lnTo>
                    <a:pt x="205" y="36"/>
                  </a:lnTo>
                  <a:lnTo>
                    <a:pt x="197" y="50"/>
                  </a:lnTo>
                  <a:lnTo>
                    <a:pt x="193" y="64"/>
                  </a:lnTo>
                  <a:lnTo>
                    <a:pt x="191" y="82"/>
                  </a:lnTo>
                  <a:lnTo>
                    <a:pt x="191" y="82"/>
                  </a:lnTo>
                  <a:lnTo>
                    <a:pt x="193" y="100"/>
                  </a:lnTo>
                  <a:lnTo>
                    <a:pt x="193" y="100"/>
                  </a:lnTo>
                  <a:lnTo>
                    <a:pt x="169" y="98"/>
                  </a:lnTo>
                  <a:lnTo>
                    <a:pt x="145" y="92"/>
                  </a:lnTo>
                  <a:lnTo>
                    <a:pt x="121" y="84"/>
                  </a:lnTo>
                  <a:lnTo>
                    <a:pt x="99" y="74"/>
                  </a:lnTo>
                  <a:lnTo>
                    <a:pt x="80" y="62"/>
                  </a:lnTo>
                  <a:lnTo>
                    <a:pt x="62" y="48"/>
                  </a:lnTo>
                  <a:lnTo>
                    <a:pt x="44" y="32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4" y="24"/>
                  </a:lnTo>
                  <a:lnTo>
                    <a:pt x="20" y="34"/>
                  </a:lnTo>
                  <a:lnTo>
                    <a:pt x="18" y="44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8" y="66"/>
                  </a:lnTo>
                  <a:lnTo>
                    <a:pt x="20" y="76"/>
                  </a:lnTo>
                  <a:lnTo>
                    <a:pt x="22" y="86"/>
                  </a:lnTo>
                  <a:lnTo>
                    <a:pt x="26" y="94"/>
                  </a:lnTo>
                  <a:lnTo>
                    <a:pt x="38" y="110"/>
                  </a:lnTo>
                  <a:lnTo>
                    <a:pt x="52" y="124"/>
                  </a:lnTo>
                  <a:lnTo>
                    <a:pt x="52" y="124"/>
                  </a:lnTo>
                  <a:lnTo>
                    <a:pt x="34" y="120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8" y="128"/>
                  </a:lnTo>
                  <a:lnTo>
                    <a:pt x="22" y="142"/>
                  </a:lnTo>
                  <a:lnTo>
                    <a:pt x="26" y="154"/>
                  </a:lnTo>
                  <a:lnTo>
                    <a:pt x="34" y="166"/>
                  </a:lnTo>
                  <a:lnTo>
                    <a:pt x="44" y="176"/>
                  </a:lnTo>
                  <a:lnTo>
                    <a:pt x="56" y="183"/>
                  </a:lnTo>
                  <a:lnTo>
                    <a:pt x="68" y="189"/>
                  </a:lnTo>
                  <a:lnTo>
                    <a:pt x="82" y="193"/>
                  </a:lnTo>
                  <a:lnTo>
                    <a:pt x="82" y="193"/>
                  </a:lnTo>
                  <a:lnTo>
                    <a:pt x="70" y="195"/>
                  </a:lnTo>
                  <a:lnTo>
                    <a:pt x="60" y="195"/>
                  </a:lnTo>
                  <a:lnTo>
                    <a:pt x="60" y="195"/>
                  </a:lnTo>
                  <a:lnTo>
                    <a:pt x="44" y="193"/>
                  </a:lnTo>
                  <a:lnTo>
                    <a:pt x="44" y="193"/>
                  </a:lnTo>
                  <a:lnTo>
                    <a:pt x="50" y="205"/>
                  </a:lnTo>
                  <a:lnTo>
                    <a:pt x="56" y="215"/>
                  </a:lnTo>
                  <a:lnTo>
                    <a:pt x="64" y="225"/>
                  </a:lnTo>
                  <a:lnTo>
                    <a:pt x="72" y="233"/>
                  </a:lnTo>
                  <a:lnTo>
                    <a:pt x="84" y="241"/>
                  </a:lnTo>
                  <a:lnTo>
                    <a:pt x="93" y="245"/>
                  </a:lnTo>
                  <a:lnTo>
                    <a:pt x="107" y="249"/>
                  </a:lnTo>
                  <a:lnTo>
                    <a:pt x="119" y="249"/>
                  </a:lnTo>
                  <a:lnTo>
                    <a:pt x="119" y="249"/>
                  </a:lnTo>
                  <a:lnTo>
                    <a:pt x="97" y="265"/>
                  </a:lnTo>
                  <a:lnTo>
                    <a:pt x="74" y="275"/>
                  </a:lnTo>
                  <a:lnTo>
                    <a:pt x="48" y="283"/>
                  </a:lnTo>
                  <a:lnTo>
                    <a:pt x="34" y="283"/>
                  </a:lnTo>
                  <a:lnTo>
                    <a:pt x="20" y="285"/>
                  </a:lnTo>
                  <a:lnTo>
                    <a:pt x="20" y="285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28" y="299"/>
                  </a:lnTo>
                  <a:lnTo>
                    <a:pt x="58" y="311"/>
                  </a:lnTo>
                  <a:lnTo>
                    <a:pt x="89" y="317"/>
                  </a:lnTo>
                  <a:lnTo>
                    <a:pt x="107" y="319"/>
                  </a:lnTo>
                  <a:lnTo>
                    <a:pt x="123" y="319"/>
                  </a:lnTo>
                  <a:lnTo>
                    <a:pt x="123" y="319"/>
                  </a:lnTo>
                  <a:lnTo>
                    <a:pt x="151" y="319"/>
                  </a:lnTo>
                  <a:lnTo>
                    <a:pt x="175" y="315"/>
                  </a:lnTo>
                  <a:lnTo>
                    <a:pt x="199" y="307"/>
                  </a:lnTo>
                  <a:lnTo>
                    <a:pt x="223" y="299"/>
                  </a:lnTo>
                  <a:lnTo>
                    <a:pt x="243" y="287"/>
                  </a:lnTo>
                  <a:lnTo>
                    <a:pt x="261" y="275"/>
                  </a:lnTo>
                  <a:lnTo>
                    <a:pt x="279" y="261"/>
                  </a:lnTo>
                  <a:lnTo>
                    <a:pt x="295" y="245"/>
                  </a:lnTo>
                  <a:lnTo>
                    <a:pt x="307" y="227"/>
                  </a:lnTo>
                  <a:lnTo>
                    <a:pt x="319" y="209"/>
                  </a:lnTo>
                  <a:lnTo>
                    <a:pt x="329" y="191"/>
                  </a:lnTo>
                  <a:lnTo>
                    <a:pt x="339" y="172"/>
                  </a:lnTo>
                  <a:lnTo>
                    <a:pt x="345" y="152"/>
                  </a:lnTo>
                  <a:lnTo>
                    <a:pt x="349" y="132"/>
                  </a:lnTo>
                  <a:lnTo>
                    <a:pt x="353" y="110"/>
                  </a:lnTo>
                  <a:lnTo>
                    <a:pt x="353" y="90"/>
                  </a:lnTo>
                  <a:lnTo>
                    <a:pt x="353" y="90"/>
                  </a:lnTo>
                  <a:lnTo>
                    <a:pt x="353" y="80"/>
                  </a:lnTo>
                  <a:lnTo>
                    <a:pt x="353" y="80"/>
                  </a:lnTo>
                  <a:lnTo>
                    <a:pt x="365" y="72"/>
                  </a:lnTo>
                  <a:lnTo>
                    <a:pt x="375" y="62"/>
                  </a:lnTo>
                  <a:lnTo>
                    <a:pt x="385" y="50"/>
                  </a:lnTo>
                  <a:lnTo>
                    <a:pt x="393" y="38"/>
                  </a:lnTo>
                  <a:lnTo>
                    <a:pt x="393" y="3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</a:endParaRPr>
            </a:p>
          </p:txBody>
        </p:sp>
        <p:sp>
          <p:nvSpPr>
            <p:cNvPr id="55" name="Freeform 109">
              <a:extLst>
                <a:ext uri="{FF2B5EF4-FFF2-40B4-BE49-F238E27FC236}">
                  <a16:creationId xmlns:a16="http://schemas.microsoft.com/office/drawing/2014/main" id="{EA36D430-4B39-4E01-A269-8C37A0DC0E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70" y="5582753"/>
              <a:ext cx="253101" cy="183977"/>
            </a:xfrm>
            <a:custGeom>
              <a:avLst/>
              <a:gdLst>
                <a:gd name="T0" fmla="*/ 228 w 238"/>
                <a:gd name="T1" fmla="*/ 152 h 173"/>
                <a:gd name="T2" fmla="*/ 226 w 238"/>
                <a:gd name="T3" fmla="*/ 153 h 173"/>
                <a:gd name="T4" fmla="*/ 159 w 238"/>
                <a:gd name="T5" fmla="*/ 86 h 173"/>
                <a:gd name="T6" fmla="*/ 226 w 238"/>
                <a:gd name="T7" fmla="*/ 19 h 173"/>
                <a:gd name="T8" fmla="*/ 228 w 238"/>
                <a:gd name="T9" fmla="*/ 22 h 173"/>
                <a:gd name="T10" fmla="*/ 228 w 238"/>
                <a:gd name="T11" fmla="*/ 152 h 173"/>
                <a:gd name="T12" fmla="*/ 216 w 238"/>
                <a:gd name="T13" fmla="*/ 162 h 173"/>
                <a:gd name="T14" fmla="*/ 22 w 238"/>
                <a:gd name="T15" fmla="*/ 162 h 173"/>
                <a:gd name="T16" fmla="*/ 18 w 238"/>
                <a:gd name="T17" fmla="*/ 161 h 173"/>
                <a:gd name="T18" fmla="*/ 86 w 238"/>
                <a:gd name="T19" fmla="*/ 94 h 173"/>
                <a:gd name="T20" fmla="*/ 104 w 238"/>
                <a:gd name="T21" fmla="*/ 112 h 173"/>
                <a:gd name="T22" fmla="*/ 108 w 238"/>
                <a:gd name="T23" fmla="*/ 116 h 173"/>
                <a:gd name="T24" fmla="*/ 114 w 238"/>
                <a:gd name="T25" fmla="*/ 118 h 173"/>
                <a:gd name="T26" fmla="*/ 119 w 238"/>
                <a:gd name="T27" fmla="*/ 119 h 173"/>
                <a:gd name="T28" fmla="*/ 124 w 238"/>
                <a:gd name="T29" fmla="*/ 118 h 173"/>
                <a:gd name="T30" fmla="*/ 129 w 238"/>
                <a:gd name="T31" fmla="*/ 116 h 173"/>
                <a:gd name="T32" fmla="*/ 135 w 238"/>
                <a:gd name="T33" fmla="*/ 112 h 173"/>
                <a:gd name="T34" fmla="*/ 153 w 238"/>
                <a:gd name="T35" fmla="*/ 94 h 173"/>
                <a:gd name="T36" fmla="*/ 220 w 238"/>
                <a:gd name="T37" fmla="*/ 161 h 173"/>
                <a:gd name="T38" fmla="*/ 216 w 238"/>
                <a:gd name="T39" fmla="*/ 162 h 173"/>
                <a:gd name="T40" fmla="*/ 12 w 238"/>
                <a:gd name="T41" fmla="*/ 152 h 173"/>
                <a:gd name="T42" fmla="*/ 12 w 238"/>
                <a:gd name="T43" fmla="*/ 22 h 173"/>
                <a:gd name="T44" fmla="*/ 12 w 238"/>
                <a:gd name="T45" fmla="*/ 19 h 173"/>
                <a:gd name="T46" fmla="*/ 78 w 238"/>
                <a:gd name="T47" fmla="*/ 86 h 173"/>
                <a:gd name="T48" fmla="*/ 12 w 238"/>
                <a:gd name="T49" fmla="*/ 153 h 173"/>
                <a:gd name="T50" fmla="*/ 12 w 238"/>
                <a:gd name="T51" fmla="*/ 152 h 173"/>
                <a:gd name="T52" fmla="*/ 22 w 238"/>
                <a:gd name="T53" fmla="*/ 10 h 173"/>
                <a:gd name="T54" fmla="*/ 216 w 238"/>
                <a:gd name="T55" fmla="*/ 10 h 173"/>
                <a:gd name="T56" fmla="*/ 220 w 238"/>
                <a:gd name="T57" fmla="*/ 12 h 173"/>
                <a:gd name="T58" fmla="*/ 127 w 238"/>
                <a:gd name="T59" fmla="*/ 104 h 173"/>
                <a:gd name="T60" fmla="*/ 123 w 238"/>
                <a:gd name="T61" fmla="*/ 107 h 173"/>
                <a:gd name="T62" fmla="*/ 119 w 238"/>
                <a:gd name="T63" fmla="*/ 108 h 173"/>
                <a:gd name="T64" fmla="*/ 115 w 238"/>
                <a:gd name="T65" fmla="*/ 107 h 173"/>
                <a:gd name="T66" fmla="*/ 112 w 238"/>
                <a:gd name="T67" fmla="*/ 104 h 173"/>
                <a:gd name="T68" fmla="*/ 18 w 238"/>
                <a:gd name="T69" fmla="*/ 12 h 173"/>
                <a:gd name="T70" fmla="*/ 22 w 238"/>
                <a:gd name="T71" fmla="*/ 10 h 173"/>
                <a:gd name="T72" fmla="*/ 216 w 238"/>
                <a:gd name="T73" fmla="*/ 0 h 173"/>
                <a:gd name="T74" fmla="*/ 22 w 238"/>
                <a:gd name="T75" fmla="*/ 0 h 173"/>
                <a:gd name="T76" fmla="*/ 12 w 238"/>
                <a:gd name="T77" fmla="*/ 2 h 173"/>
                <a:gd name="T78" fmla="*/ 4 w 238"/>
                <a:gd name="T79" fmla="*/ 10 h 173"/>
                <a:gd name="T80" fmla="*/ 0 w 238"/>
                <a:gd name="T81" fmla="*/ 22 h 173"/>
                <a:gd name="T82" fmla="*/ 0 w 238"/>
                <a:gd name="T83" fmla="*/ 152 h 173"/>
                <a:gd name="T84" fmla="*/ 4 w 238"/>
                <a:gd name="T85" fmla="*/ 162 h 173"/>
                <a:gd name="T86" fmla="*/ 12 w 238"/>
                <a:gd name="T87" fmla="*/ 170 h 173"/>
                <a:gd name="T88" fmla="*/ 22 w 238"/>
                <a:gd name="T89" fmla="*/ 173 h 173"/>
                <a:gd name="T90" fmla="*/ 216 w 238"/>
                <a:gd name="T91" fmla="*/ 173 h 173"/>
                <a:gd name="T92" fmla="*/ 228 w 238"/>
                <a:gd name="T93" fmla="*/ 170 h 173"/>
                <a:gd name="T94" fmla="*/ 234 w 238"/>
                <a:gd name="T95" fmla="*/ 162 h 173"/>
                <a:gd name="T96" fmla="*/ 238 w 238"/>
                <a:gd name="T97" fmla="*/ 152 h 173"/>
                <a:gd name="T98" fmla="*/ 238 w 238"/>
                <a:gd name="T99" fmla="*/ 22 h 173"/>
                <a:gd name="T100" fmla="*/ 234 w 238"/>
                <a:gd name="T101" fmla="*/ 10 h 173"/>
                <a:gd name="T102" fmla="*/ 228 w 238"/>
                <a:gd name="T103" fmla="*/ 2 h 173"/>
                <a:gd name="T104" fmla="*/ 216 w 238"/>
                <a:gd name="T105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8" h="173">
                  <a:moveTo>
                    <a:pt x="228" y="152"/>
                  </a:moveTo>
                  <a:lnTo>
                    <a:pt x="226" y="153"/>
                  </a:lnTo>
                  <a:lnTo>
                    <a:pt x="159" y="86"/>
                  </a:lnTo>
                  <a:lnTo>
                    <a:pt x="226" y="19"/>
                  </a:lnTo>
                  <a:lnTo>
                    <a:pt x="228" y="22"/>
                  </a:lnTo>
                  <a:lnTo>
                    <a:pt x="228" y="152"/>
                  </a:lnTo>
                  <a:close/>
                  <a:moveTo>
                    <a:pt x="216" y="162"/>
                  </a:moveTo>
                  <a:lnTo>
                    <a:pt x="22" y="162"/>
                  </a:lnTo>
                  <a:lnTo>
                    <a:pt x="18" y="161"/>
                  </a:lnTo>
                  <a:lnTo>
                    <a:pt x="86" y="94"/>
                  </a:lnTo>
                  <a:lnTo>
                    <a:pt x="104" y="112"/>
                  </a:lnTo>
                  <a:lnTo>
                    <a:pt x="108" y="116"/>
                  </a:lnTo>
                  <a:lnTo>
                    <a:pt x="114" y="118"/>
                  </a:lnTo>
                  <a:lnTo>
                    <a:pt x="119" y="119"/>
                  </a:lnTo>
                  <a:lnTo>
                    <a:pt x="124" y="118"/>
                  </a:lnTo>
                  <a:lnTo>
                    <a:pt x="129" y="116"/>
                  </a:lnTo>
                  <a:lnTo>
                    <a:pt x="135" y="112"/>
                  </a:lnTo>
                  <a:lnTo>
                    <a:pt x="153" y="94"/>
                  </a:lnTo>
                  <a:lnTo>
                    <a:pt x="220" y="161"/>
                  </a:lnTo>
                  <a:lnTo>
                    <a:pt x="216" y="162"/>
                  </a:lnTo>
                  <a:close/>
                  <a:moveTo>
                    <a:pt x="12" y="152"/>
                  </a:moveTo>
                  <a:lnTo>
                    <a:pt x="12" y="22"/>
                  </a:lnTo>
                  <a:lnTo>
                    <a:pt x="12" y="19"/>
                  </a:lnTo>
                  <a:lnTo>
                    <a:pt x="78" y="86"/>
                  </a:lnTo>
                  <a:lnTo>
                    <a:pt x="12" y="153"/>
                  </a:lnTo>
                  <a:lnTo>
                    <a:pt x="12" y="152"/>
                  </a:lnTo>
                  <a:close/>
                  <a:moveTo>
                    <a:pt x="22" y="10"/>
                  </a:moveTo>
                  <a:lnTo>
                    <a:pt x="216" y="10"/>
                  </a:lnTo>
                  <a:lnTo>
                    <a:pt x="220" y="12"/>
                  </a:lnTo>
                  <a:lnTo>
                    <a:pt x="127" y="104"/>
                  </a:lnTo>
                  <a:lnTo>
                    <a:pt x="123" y="107"/>
                  </a:lnTo>
                  <a:lnTo>
                    <a:pt x="119" y="108"/>
                  </a:lnTo>
                  <a:lnTo>
                    <a:pt x="115" y="107"/>
                  </a:lnTo>
                  <a:lnTo>
                    <a:pt x="112" y="104"/>
                  </a:lnTo>
                  <a:lnTo>
                    <a:pt x="18" y="12"/>
                  </a:lnTo>
                  <a:lnTo>
                    <a:pt x="22" y="10"/>
                  </a:lnTo>
                  <a:close/>
                  <a:moveTo>
                    <a:pt x="216" y="0"/>
                  </a:moveTo>
                  <a:lnTo>
                    <a:pt x="22" y="0"/>
                  </a:lnTo>
                  <a:lnTo>
                    <a:pt x="12" y="2"/>
                  </a:lnTo>
                  <a:lnTo>
                    <a:pt x="4" y="10"/>
                  </a:lnTo>
                  <a:lnTo>
                    <a:pt x="0" y="22"/>
                  </a:lnTo>
                  <a:lnTo>
                    <a:pt x="0" y="152"/>
                  </a:lnTo>
                  <a:lnTo>
                    <a:pt x="4" y="162"/>
                  </a:lnTo>
                  <a:lnTo>
                    <a:pt x="12" y="170"/>
                  </a:lnTo>
                  <a:lnTo>
                    <a:pt x="22" y="173"/>
                  </a:lnTo>
                  <a:lnTo>
                    <a:pt x="216" y="173"/>
                  </a:lnTo>
                  <a:lnTo>
                    <a:pt x="228" y="170"/>
                  </a:lnTo>
                  <a:lnTo>
                    <a:pt x="234" y="162"/>
                  </a:lnTo>
                  <a:lnTo>
                    <a:pt x="238" y="152"/>
                  </a:lnTo>
                  <a:lnTo>
                    <a:pt x="238" y="22"/>
                  </a:lnTo>
                  <a:lnTo>
                    <a:pt x="234" y="10"/>
                  </a:lnTo>
                  <a:lnTo>
                    <a:pt x="228" y="2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</a:endParaRPr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57B97E90-3A4F-4A05-AD47-41AAA18129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8035" y="4776775"/>
              <a:ext cx="251573" cy="253004"/>
            </a:xfrm>
            <a:custGeom>
              <a:avLst/>
              <a:gdLst>
                <a:gd name="T0" fmla="*/ 259 w 352"/>
                <a:gd name="T1" fmla="*/ 336 h 354"/>
                <a:gd name="T2" fmla="*/ 239 w 352"/>
                <a:gd name="T3" fmla="*/ 330 h 354"/>
                <a:gd name="T4" fmla="*/ 185 w 352"/>
                <a:gd name="T5" fmla="*/ 299 h 354"/>
                <a:gd name="T6" fmla="*/ 94 w 352"/>
                <a:gd name="T7" fmla="*/ 218 h 354"/>
                <a:gd name="T8" fmla="*/ 24 w 352"/>
                <a:gd name="T9" fmla="*/ 117 h 354"/>
                <a:gd name="T10" fmla="*/ 20 w 352"/>
                <a:gd name="T11" fmla="*/ 105 h 354"/>
                <a:gd name="T12" fmla="*/ 16 w 352"/>
                <a:gd name="T13" fmla="*/ 85 h 354"/>
                <a:gd name="T14" fmla="*/ 30 w 352"/>
                <a:gd name="T15" fmla="*/ 45 h 354"/>
                <a:gd name="T16" fmla="*/ 59 w 352"/>
                <a:gd name="T17" fmla="*/ 19 h 354"/>
                <a:gd name="T18" fmla="*/ 76 w 352"/>
                <a:gd name="T19" fmla="*/ 17 h 354"/>
                <a:gd name="T20" fmla="*/ 80 w 352"/>
                <a:gd name="T21" fmla="*/ 21 h 354"/>
                <a:gd name="T22" fmla="*/ 132 w 352"/>
                <a:gd name="T23" fmla="*/ 89 h 354"/>
                <a:gd name="T24" fmla="*/ 136 w 352"/>
                <a:gd name="T25" fmla="*/ 93 h 354"/>
                <a:gd name="T26" fmla="*/ 134 w 352"/>
                <a:gd name="T27" fmla="*/ 101 h 354"/>
                <a:gd name="T28" fmla="*/ 117 w 352"/>
                <a:gd name="T29" fmla="*/ 119 h 354"/>
                <a:gd name="T30" fmla="*/ 109 w 352"/>
                <a:gd name="T31" fmla="*/ 134 h 354"/>
                <a:gd name="T32" fmla="*/ 107 w 352"/>
                <a:gd name="T33" fmla="*/ 150 h 354"/>
                <a:gd name="T34" fmla="*/ 115 w 352"/>
                <a:gd name="T35" fmla="*/ 165 h 354"/>
                <a:gd name="T36" fmla="*/ 150 w 352"/>
                <a:gd name="T37" fmla="*/ 204 h 354"/>
                <a:gd name="T38" fmla="*/ 189 w 352"/>
                <a:gd name="T39" fmla="*/ 237 h 354"/>
                <a:gd name="T40" fmla="*/ 202 w 352"/>
                <a:gd name="T41" fmla="*/ 245 h 354"/>
                <a:gd name="T42" fmla="*/ 220 w 352"/>
                <a:gd name="T43" fmla="*/ 245 h 354"/>
                <a:gd name="T44" fmla="*/ 233 w 352"/>
                <a:gd name="T45" fmla="*/ 237 h 354"/>
                <a:gd name="T46" fmla="*/ 253 w 352"/>
                <a:gd name="T47" fmla="*/ 218 h 354"/>
                <a:gd name="T48" fmla="*/ 261 w 352"/>
                <a:gd name="T49" fmla="*/ 218 h 354"/>
                <a:gd name="T50" fmla="*/ 263 w 352"/>
                <a:gd name="T51" fmla="*/ 222 h 354"/>
                <a:gd name="T52" fmla="*/ 332 w 352"/>
                <a:gd name="T53" fmla="*/ 274 h 354"/>
                <a:gd name="T54" fmla="*/ 336 w 352"/>
                <a:gd name="T55" fmla="*/ 278 h 354"/>
                <a:gd name="T56" fmla="*/ 336 w 352"/>
                <a:gd name="T57" fmla="*/ 282 h 354"/>
                <a:gd name="T58" fmla="*/ 323 w 352"/>
                <a:gd name="T59" fmla="*/ 311 h 354"/>
                <a:gd name="T60" fmla="*/ 290 w 352"/>
                <a:gd name="T61" fmla="*/ 334 h 354"/>
                <a:gd name="T62" fmla="*/ 352 w 352"/>
                <a:gd name="T63" fmla="*/ 282 h 354"/>
                <a:gd name="T64" fmla="*/ 352 w 352"/>
                <a:gd name="T65" fmla="*/ 274 h 354"/>
                <a:gd name="T66" fmla="*/ 346 w 352"/>
                <a:gd name="T67" fmla="*/ 264 h 354"/>
                <a:gd name="T68" fmla="*/ 274 w 352"/>
                <a:gd name="T69" fmla="*/ 208 h 354"/>
                <a:gd name="T70" fmla="*/ 263 w 352"/>
                <a:gd name="T71" fmla="*/ 202 h 354"/>
                <a:gd name="T72" fmla="*/ 249 w 352"/>
                <a:gd name="T73" fmla="*/ 202 h 354"/>
                <a:gd name="T74" fmla="*/ 224 w 352"/>
                <a:gd name="T75" fmla="*/ 225 h 354"/>
                <a:gd name="T76" fmla="*/ 220 w 352"/>
                <a:gd name="T77" fmla="*/ 227 h 354"/>
                <a:gd name="T78" fmla="*/ 212 w 352"/>
                <a:gd name="T79" fmla="*/ 229 h 354"/>
                <a:gd name="T80" fmla="*/ 202 w 352"/>
                <a:gd name="T81" fmla="*/ 227 h 354"/>
                <a:gd name="T82" fmla="*/ 198 w 352"/>
                <a:gd name="T83" fmla="*/ 223 h 354"/>
                <a:gd name="T84" fmla="*/ 129 w 352"/>
                <a:gd name="T85" fmla="*/ 155 h 354"/>
                <a:gd name="T86" fmla="*/ 127 w 352"/>
                <a:gd name="T87" fmla="*/ 152 h 354"/>
                <a:gd name="T88" fmla="*/ 123 w 352"/>
                <a:gd name="T89" fmla="*/ 142 h 354"/>
                <a:gd name="T90" fmla="*/ 127 w 352"/>
                <a:gd name="T91" fmla="*/ 134 h 354"/>
                <a:gd name="T92" fmla="*/ 129 w 352"/>
                <a:gd name="T93" fmla="*/ 130 h 354"/>
                <a:gd name="T94" fmla="*/ 152 w 352"/>
                <a:gd name="T95" fmla="*/ 105 h 354"/>
                <a:gd name="T96" fmla="*/ 152 w 352"/>
                <a:gd name="T97" fmla="*/ 91 h 354"/>
                <a:gd name="T98" fmla="*/ 146 w 352"/>
                <a:gd name="T99" fmla="*/ 80 h 354"/>
                <a:gd name="T100" fmla="*/ 90 w 352"/>
                <a:gd name="T101" fmla="*/ 8 h 354"/>
                <a:gd name="T102" fmla="*/ 78 w 352"/>
                <a:gd name="T103" fmla="*/ 2 h 354"/>
                <a:gd name="T104" fmla="*/ 53 w 352"/>
                <a:gd name="T105" fmla="*/ 6 h 354"/>
                <a:gd name="T106" fmla="*/ 16 w 352"/>
                <a:gd name="T107" fmla="*/ 35 h 354"/>
                <a:gd name="T108" fmla="*/ 0 w 352"/>
                <a:gd name="T109" fmla="*/ 85 h 354"/>
                <a:gd name="T110" fmla="*/ 8 w 352"/>
                <a:gd name="T111" fmla="*/ 120 h 354"/>
                <a:gd name="T112" fmla="*/ 41 w 352"/>
                <a:gd name="T113" fmla="*/ 177 h 354"/>
                <a:gd name="T114" fmla="*/ 127 w 352"/>
                <a:gd name="T115" fmla="*/ 274 h 354"/>
                <a:gd name="T116" fmla="*/ 231 w 352"/>
                <a:gd name="T117" fmla="*/ 346 h 354"/>
                <a:gd name="T118" fmla="*/ 249 w 352"/>
                <a:gd name="T119" fmla="*/ 352 h 354"/>
                <a:gd name="T120" fmla="*/ 296 w 352"/>
                <a:gd name="T121" fmla="*/ 348 h 354"/>
                <a:gd name="T122" fmla="*/ 336 w 352"/>
                <a:gd name="T123" fmla="*/ 321 h 354"/>
                <a:gd name="T124" fmla="*/ 352 w 352"/>
                <a:gd name="T125" fmla="*/ 282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2" h="354">
                  <a:moveTo>
                    <a:pt x="268" y="336"/>
                  </a:moveTo>
                  <a:lnTo>
                    <a:pt x="259" y="336"/>
                  </a:lnTo>
                  <a:lnTo>
                    <a:pt x="249" y="334"/>
                  </a:lnTo>
                  <a:lnTo>
                    <a:pt x="239" y="330"/>
                  </a:lnTo>
                  <a:lnTo>
                    <a:pt x="237" y="330"/>
                  </a:lnTo>
                  <a:lnTo>
                    <a:pt x="185" y="299"/>
                  </a:lnTo>
                  <a:lnTo>
                    <a:pt x="136" y="260"/>
                  </a:lnTo>
                  <a:lnTo>
                    <a:pt x="94" y="218"/>
                  </a:lnTo>
                  <a:lnTo>
                    <a:pt x="55" y="169"/>
                  </a:lnTo>
                  <a:lnTo>
                    <a:pt x="24" y="117"/>
                  </a:lnTo>
                  <a:lnTo>
                    <a:pt x="24" y="115"/>
                  </a:lnTo>
                  <a:lnTo>
                    <a:pt x="20" y="105"/>
                  </a:lnTo>
                  <a:lnTo>
                    <a:pt x="18" y="95"/>
                  </a:lnTo>
                  <a:lnTo>
                    <a:pt x="16" y="85"/>
                  </a:lnTo>
                  <a:lnTo>
                    <a:pt x="20" y="62"/>
                  </a:lnTo>
                  <a:lnTo>
                    <a:pt x="30" y="45"/>
                  </a:lnTo>
                  <a:lnTo>
                    <a:pt x="43" y="29"/>
                  </a:lnTo>
                  <a:lnTo>
                    <a:pt x="59" y="19"/>
                  </a:lnTo>
                  <a:lnTo>
                    <a:pt x="72" y="17"/>
                  </a:lnTo>
                  <a:lnTo>
                    <a:pt x="76" y="17"/>
                  </a:lnTo>
                  <a:lnTo>
                    <a:pt x="78" y="19"/>
                  </a:lnTo>
                  <a:lnTo>
                    <a:pt x="80" y="21"/>
                  </a:lnTo>
                  <a:lnTo>
                    <a:pt x="80" y="21"/>
                  </a:lnTo>
                  <a:lnTo>
                    <a:pt x="132" y="89"/>
                  </a:lnTo>
                  <a:lnTo>
                    <a:pt x="134" y="91"/>
                  </a:lnTo>
                  <a:lnTo>
                    <a:pt x="136" y="93"/>
                  </a:lnTo>
                  <a:lnTo>
                    <a:pt x="136" y="97"/>
                  </a:lnTo>
                  <a:lnTo>
                    <a:pt x="134" y="101"/>
                  </a:lnTo>
                  <a:lnTo>
                    <a:pt x="117" y="119"/>
                  </a:lnTo>
                  <a:lnTo>
                    <a:pt x="117" y="119"/>
                  </a:lnTo>
                  <a:lnTo>
                    <a:pt x="111" y="126"/>
                  </a:lnTo>
                  <a:lnTo>
                    <a:pt x="109" y="134"/>
                  </a:lnTo>
                  <a:lnTo>
                    <a:pt x="107" y="142"/>
                  </a:lnTo>
                  <a:lnTo>
                    <a:pt x="107" y="150"/>
                  </a:lnTo>
                  <a:lnTo>
                    <a:pt x="111" y="157"/>
                  </a:lnTo>
                  <a:lnTo>
                    <a:pt x="115" y="165"/>
                  </a:lnTo>
                  <a:lnTo>
                    <a:pt x="117" y="165"/>
                  </a:lnTo>
                  <a:lnTo>
                    <a:pt x="150" y="204"/>
                  </a:lnTo>
                  <a:lnTo>
                    <a:pt x="189" y="237"/>
                  </a:lnTo>
                  <a:lnTo>
                    <a:pt x="189" y="237"/>
                  </a:lnTo>
                  <a:lnTo>
                    <a:pt x="195" y="243"/>
                  </a:lnTo>
                  <a:lnTo>
                    <a:pt x="202" y="245"/>
                  </a:lnTo>
                  <a:lnTo>
                    <a:pt x="212" y="247"/>
                  </a:lnTo>
                  <a:lnTo>
                    <a:pt x="220" y="245"/>
                  </a:lnTo>
                  <a:lnTo>
                    <a:pt x="228" y="243"/>
                  </a:lnTo>
                  <a:lnTo>
                    <a:pt x="233" y="237"/>
                  </a:lnTo>
                  <a:lnTo>
                    <a:pt x="235" y="237"/>
                  </a:lnTo>
                  <a:lnTo>
                    <a:pt x="253" y="218"/>
                  </a:lnTo>
                  <a:lnTo>
                    <a:pt x="257" y="218"/>
                  </a:lnTo>
                  <a:lnTo>
                    <a:pt x="261" y="218"/>
                  </a:lnTo>
                  <a:lnTo>
                    <a:pt x="263" y="220"/>
                  </a:lnTo>
                  <a:lnTo>
                    <a:pt x="263" y="222"/>
                  </a:lnTo>
                  <a:lnTo>
                    <a:pt x="330" y="274"/>
                  </a:lnTo>
                  <a:lnTo>
                    <a:pt x="332" y="274"/>
                  </a:lnTo>
                  <a:lnTo>
                    <a:pt x="334" y="276"/>
                  </a:lnTo>
                  <a:lnTo>
                    <a:pt x="336" y="278"/>
                  </a:lnTo>
                  <a:lnTo>
                    <a:pt x="336" y="282"/>
                  </a:lnTo>
                  <a:lnTo>
                    <a:pt x="336" y="282"/>
                  </a:lnTo>
                  <a:lnTo>
                    <a:pt x="332" y="297"/>
                  </a:lnTo>
                  <a:lnTo>
                    <a:pt x="323" y="311"/>
                  </a:lnTo>
                  <a:lnTo>
                    <a:pt x="309" y="325"/>
                  </a:lnTo>
                  <a:lnTo>
                    <a:pt x="290" y="334"/>
                  </a:lnTo>
                  <a:lnTo>
                    <a:pt x="268" y="336"/>
                  </a:lnTo>
                  <a:close/>
                  <a:moveTo>
                    <a:pt x="352" y="282"/>
                  </a:moveTo>
                  <a:lnTo>
                    <a:pt x="352" y="282"/>
                  </a:lnTo>
                  <a:lnTo>
                    <a:pt x="352" y="274"/>
                  </a:lnTo>
                  <a:lnTo>
                    <a:pt x="350" y="268"/>
                  </a:lnTo>
                  <a:lnTo>
                    <a:pt x="346" y="264"/>
                  </a:lnTo>
                  <a:lnTo>
                    <a:pt x="340" y="260"/>
                  </a:lnTo>
                  <a:lnTo>
                    <a:pt x="274" y="208"/>
                  </a:lnTo>
                  <a:lnTo>
                    <a:pt x="268" y="204"/>
                  </a:lnTo>
                  <a:lnTo>
                    <a:pt x="263" y="202"/>
                  </a:lnTo>
                  <a:lnTo>
                    <a:pt x="257" y="200"/>
                  </a:lnTo>
                  <a:lnTo>
                    <a:pt x="249" y="202"/>
                  </a:lnTo>
                  <a:lnTo>
                    <a:pt x="241" y="206"/>
                  </a:lnTo>
                  <a:lnTo>
                    <a:pt x="224" y="225"/>
                  </a:lnTo>
                  <a:lnTo>
                    <a:pt x="224" y="225"/>
                  </a:lnTo>
                  <a:lnTo>
                    <a:pt x="220" y="227"/>
                  </a:lnTo>
                  <a:lnTo>
                    <a:pt x="216" y="229"/>
                  </a:lnTo>
                  <a:lnTo>
                    <a:pt x="212" y="229"/>
                  </a:lnTo>
                  <a:lnTo>
                    <a:pt x="206" y="229"/>
                  </a:lnTo>
                  <a:lnTo>
                    <a:pt x="202" y="227"/>
                  </a:lnTo>
                  <a:lnTo>
                    <a:pt x="198" y="223"/>
                  </a:lnTo>
                  <a:lnTo>
                    <a:pt x="198" y="223"/>
                  </a:lnTo>
                  <a:lnTo>
                    <a:pt x="162" y="192"/>
                  </a:lnTo>
                  <a:lnTo>
                    <a:pt x="129" y="155"/>
                  </a:lnTo>
                  <a:lnTo>
                    <a:pt x="130" y="155"/>
                  </a:lnTo>
                  <a:lnTo>
                    <a:pt x="127" y="152"/>
                  </a:lnTo>
                  <a:lnTo>
                    <a:pt x="125" y="148"/>
                  </a:lnTo>
                  <a:lnTo>
                    <a:pt x="123" y="142"/>
                  </a:lnTo>
                  <a:lnTo>
                    <a:pt x="125" y="138"/>
                  </a:lnTo>
                  <a:lnTo>
                    <a:pt x="127" y="134"/>
                  </a:lnTo>
                  <a:lnTo>
                    <a:pt x="129" y="130"/>
                  </a:lnTo>
                  <a:lnTo>
                    <a:pt x="129" y="130"/>
                  </a:lnTo>
                  <a:lnTo>
                    <a:pt x="148" y="111"/>
                  </a:lnTo>
                  <a:lnTo>
                    <a:pt x="152" y="105"/>
                  </a:lnTo>
                  <a:lnTo>
                    <a:pt x="152" y="97"/>
                  </a:lnTo>
                  <a:lnTo>
                    <a:pt x="152" y="91"/>
                  </a:lnTo>
                  <a:lnTo>
                    <a:pt x="150" y="85"/>
                  </a:lnTo>
                  <a:lnTo>
                    <a:pt x="146" y="80"/>
                  </a:lnTo>
                  <a:lnTo>
                    <a:pt x="94" y="12"/>
                  </a:lnTo>
                  <a:lnTo>
                    <a:pt x="90" y="8"/>
                  </a:lnTo>
                  <a:lnTo>
                    <a:pt x="84" y="4"/>
                  </a:lnTo>
                  <a:lnTo>
                    <a:pt x="78" y="2"/>
                  </a:lnTo>
                  <a:lnTo>
                    <a:pt x="72" y="0"/>
                  </a:lnTo>
                  <a:lnTo>
                    <a:pt x="53" y="6"/>
                  </a:lnTo>
                  <a:lnTo>
                    <a:pt x="33" y="17"/>
                  </a:lnTo>
                  <a:lnTo>
                    <a:pt x="16" y="35"/>
                  </a:lnTo>
                  <a:lnTo>
                    <a:pt x="4" y="58"/>
                  </a:lnTo>
                  <a:lnTo>
                    <a:pt x="0" y="85"/>
                  </a:lnTo>
                  <a:lnTo>
                    <a:pt x="2" y="103"/>
                  </a:lnTo>
                  <a:lnTo>
                    <a:pt x="8" y="120"/>
                  </a:lnTo>
                  <a:lnTo>
                    <a:pt x="8" y="120"/>
                  </a:lnTo>
                  <a:lnTo>
                    <a:pt x="41" y="177"/>
                  </a:lnTo>
                  <a:lnTo>
                    <a:pt x="80" y="227"/>
                  </a:lnTo>
                  <a:lnTo>
                    <a:pt x="127" y="274"/>
                  </a:lnTo>
                  <a:lnTo>
                    <a:pt x="177" y="313"/>
                  </a:lnTo>
                  <a:lnTo>
                    <a:pt x="231" y="346"/>
                  </a:lnTo>
                  <a:lnTo>
                    <a:pt x="233" y="346"/>
                  </a:lnTo>
                  <a:lnTo>
                    <a:pt x="249" y="352"/>
                  </a:lnTo>
                  <a:lnTo>
                    <a:pt x="268" y="354"/>
                  </a:lnTo>
                  <a:lnTo>
                    <a:pt x="296" y="348"/>
                  </a:lnTo>
                  <a:lnTo>
                    <a:pt x="319" y="336"/>
                  </a:lnTo>
                  <a:lnTo>
                    <a:pt x="336" y="321"/>
                  </a:lnTo>
                  <a:lnTo>
                    <a:pt x="348" y="301"/>
                  </a:lnTo>
                  <a:lnTo>
                    <a:pt x="352" y="282"/>
                  </a:lnTo>
                  <a:lnTo>
                    <a:pt x="352" y="282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</a:endParaRPr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5BE995A2-D427-4EF7-AB2B-D1027C0846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6975" y="5156465"/>
              <a:ext cx="272496" cy="272496"/>
            </a:xfrm>
            <a:custGeom>
              <a:avLst/>
              <a:gdLst>
                <a:gd name="T0" fmla="*/ 676 w 976"/>
                <a:gd name="T1" fmla="*/ 779 h 976"/>
                <a:gd name="T2" fmla="*/ 749 w 976"/>
                <a:gd name="T3" fmla="*/ 853 h 976"/>
                <a:gd name="T4" fmla="*/ 638 w 976"/>
                <a:gd name="T5" fmla="*/ 911 h 976"/>
                <a:gd name="T6" fmla="*/ 289 w 976"/>
                <a:gd name="T7" fmla="*/ 752 h 976"/>
                <a:gd name="T8" fmla="*/ 382 w 976"/>
                <a:gd name="T9" fmla="*/ 924 h 976"/>
                <a:gd name="T10" fmla="*/ 265 w 976"/>
                <a:gd name="T11" fmla="*/ 878 h 976"/>
                <a:gd name="T12" fmla="*/ 342 w 976"/>
                <a:gd name="T13" fmla="*/ 105 h 976"/>
                <a:gd name="T14" fmla="*/ 197 w 976"/>
                <a:gd name="T15" fmla="*/ 188 h 976"/>
                <a:gd name="T16" fmla="*/ 308 w 976"/>
                <a:gd name="T17" fmla="*/ 78 h 976"/>
                <a:gd name="T18" fmla="*/ 748 w 976"/>
                <a:gd name="T19" fmla="*/ 202 h 976"/>
                <a:gd name="T20" fmla="*/ 620 w 976"/>
                <a:gd name="T21" fmla="*/ 85 h 976"/>
                <a:gd name="T22" fmla="*/ 682 w 976"/>
                <a:gd name="T23" fmla="*/ 83 h 976"/>
                <a:gd name="T24" fmla="*/ 721 w 976"/>
                <a:gd name="T25" fmla="*/ 441 h 976"/>
                <a:gd name="T26" fmla="*/ 732 w 976"/>
                <a:gd name="T27" fmla="*/ 250 h 976"/>
                <a:gd name="T28" fmla="*/ 884 w 976"/>
                <a:gd name="T29" fmla="*/ 277 h 976"/>
                <a:gd name="T30" fmla="*/ 931 w 976"/>
                <a:gd name="T31" fmla="*/ 414 h 976"/>
                <a:gd name="T32" fmla="*/ 933 w 976"/>
                <a:gd name="T33" fmla="*/ 545 h 976"/>
                <a:gd name="T34" fmla="*/ 892 w 976"/>
                <a:gd name="T35" fmla="*/ 684 h 976"/>
                <a:gd name="T36" fmla="*/ 768 w 976"/>
                <a:gd name="T37" fmla="*/ 740 h 976"/>
                <a:gd name="T38" fmla="*/ 720 w 976"/>
                <a:gd name="T39" fmla="*/ 563 h 976"/>
                <a:gd name="T40" fmla="*/ 678 w 976"/>
                <a:gd name="T41" fmla="*/ 586 h 976"/>
                <a:gd name="T42" fmla="*/ 546 w 976"/>
                <a:gd name="T43" fmla="*/ 686 h 976"/>
                <a:gd name="T44" fmla="*/ 641 w 976"/>
                <a:gd name="T45" fmla="*/ 761 h 976"/>
                <a:gd name="T46" fmla="*/ 575 w 976"/>
                <a:gd name="T47" fmla="*/ 884 h 976"/>
                <a:gd name="T48" fmla="*/ 468 w 976"/>
                <a:gd name="T49" fmla="*/ 722 h 976"/>
                <a:gd name="T50" fmla="*/ 400 w 976"/>
                <a:gd name="T51" fmla="*/ 885 h 976"/>
                <a:gd name="T52" fmla="*/ 335 w 976"/>
                <a:gd name="T53" fmla="*/ 761 h 976"/>
                <a:gd name="T54" fmla="*/ 468 w 976"/>
                <a:gd name="T55" fmla="*/ 684 h 976"/>
                <a:gd name="T56" fmla="*/ 299 w 976"/>
                <a:gd name="T57" fmla="*/ 611 h 976"/>
                <a:gd name="T58" fmla="*/ 257 w 976"/>
                <a:gd name="T59" fmla="*/ 590 h 976"/>
                <a:gd name="T60" fmla="*/ 175 w 976"/>
                <a:gd name="T61" fmla="*/ 756 h 976"/>
                <a:gd name="T62" fmla="*/ 76 w 976"/>
                <a:gd name="T63" fmla="*/ 667 h 976"/>
                <a:gd name="T64" fmla="*/ 41 w 976"/>
                <a:gd name="T65" fmla="*/ 526 h 976"/>
                <a:gd name="T66" fmla="*/ 48 w 976"/>
                <a:gd name="T67" fmla="*/ 395 h 976"/>
                <a:gd name="T68" fmla="*/ 100 w 976"/>
                <a:gd name="T69" fmla="*/ 261 h 976"/>
                <a:gd name="T70" fmla="*/ 279 w 976"/>
                <a:gd name="T71" fmla="*/ 261 h 976"/>
                <a:gd name="T72" fmla="*/ 252 w 976"/>
                <a:gd name="T73" fmla="*/ 469 h 976"/>
                <a:gd name="T74" fmla="*/ 303 w 976"/>
                <a:gd name="T75" fmla="*/ 340 h 976"/>
                <a:gd name="T76" fmla="*/ 468 w 976"/>
                <a:gd name="T77" fmla="*/ 42 h 976"/>
                <a:gd name="T78" fmla="*/ 349 w 976"/>
                <a:gd name="T79" fmla="*/ 178 h 976"/>
                <a:gd name="T80" fmla="*/ 419 w 976"/>
                <a:gd name="T81" fmla="*/ 71 h 976"/>
                <a:gd name="T82" fmla="*/ 517 w 976"/>
                <a:gd name="T83" fmla="*/ 45 h 976"/>
                <a:gd name="T84" fmla="*/ 594 w 976"/>
                <a:gd name="T85" fmla="*/ 117 h 976"/>
                <a:gd name="T86" fmla="*/ 613 w 976"/>
                <a:gd name="T87" fmla="*/ 242 h 976"/>
                <a:gd name="T88" fmla="*/ 659 w 976"/>
                <a:gd name="T89" fmla="*/ 272 h 976"/>
                <a:gd name="T90" fmla="*/ 683 w 976"/>
                <a:gd name="T91" fmla="*/ 469 h 976"/>
                <a:gd name="T92" fmla="*/ 487 w 976"/>
                <a:gd name="T93" fmla="*/ 0 h 976"/>
                <a:gd name="T94" fmla="*/ 319 w 976"/>
                <a:gd name="T95" fmla="*/ 30 h 976"/>
                <a:gd name="T96" fmla="*/ 160 w 976"/>
                <a:gd name="T97" fmla="*/ 127 h 976"/>
                <a:gd name="T98" fmla="*/ 48 w 976"/>
                <a:gd name="T99" fmla="*/ 276 h 976"/>
                <a:gd name="T100" fmla="*/ 1 w 976"/>
                <a:gd name="T101" fmla="*/ 463 h 976"/>
                <a:gd name="T102" fmla="*/ 30 w 976"/>
                <a:gd name="T103" fmla="*/ 655 h 976"/>
                <a:gd name="T104" fmla="*/ 126 w 976"/>
                <a:gd name="T105" fmla="*/ 815 h 976"/>
                <a:gd name="T106" fmla="*/ 276 w 976"/>
                <a:gd name="T107" fmla="*/ 928 h 976"/>
                <a:gd name="T108" fmla="*/ 462 w 976"/>
                <a:gd name="T109" fmla="*/ 975 h 976"/>
                <a:gd name="T110" fmla="*/ 513 w 976"/>
                <a:gd name="T111" fmla="*/ 975 h 976"/>
                <a:gd name="T112" fmla="*/ 700 w 976"/>
                <a:gd name="T113" fmla="*/ 928 h 976"/>
                <a:gd name="T114" fmla="*/ 849 w 976"/>
                <a:gd name="T115" fmla="*/ 816 h 976"/>
                <a:gd name="T116" fmla="*/ 946 w 976"/>
                <a:gd name="T117" fmla="*/ 655 h 976"/>
                <a:gd name="T118" fmla="*/ 975 w 976"/>
                <a:gd name="T119" fmla="*/ 463 h 976"/>
                <a:gd name="T120" fmla="*/ 928 w 976"/>
                <a:gd name="T121" fmla="*/ 276 h 976"/>
                <a:gd name="T122" fmla="*/ 816 w 976"/>
                <a:gd name="T123" fmla="*/ 127 h 976"/>
                <a:gd name="T124" fmla="*/ 655 w 976"/>
                <a:gd name="T125" fmla="*/ 3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76" h="976">
                  <a:moveTo>
                    <a:pt x="593" y="924"/>
                  </a:moveTo>
                  <a:lnTo>
                    <a:pt x="607" y="909"/>
                  </a:lnTo>
                  <a:lnTo>
                    <a:pt x="620" y="891"/>
                  </a:lnTo>
                  <a:lnTo>
                    <a:pt x="633" y="873"/>
                  </a:lnTo>
                  <a:lnTo>
                    <a:pt x="645" y="851"/>
                  </a:lnTo>
                  <a:lnTo>
                    <a:pt x="656" y="828"/>
                  </a:lnTo>
                  <a:lnTo>
                    <a:pt x="666" y="804"/>
                  </a:lnTo>
                  <a:lnTo>
                    <a:pt x="676" y="779"/>
                  </a:lnTo>
                  <a:lnTo>
                    <a:pt x="686" y="752"/>
                  </a:lnTo>
                  <a:lnTo>
                    <a:pt x="717" y="762"/>
                  </a:lnTo>
                  <a:lnTo>
                    <a:pt x="748" y="774"/>
                  </a:lnTo>
                  <a:lnTo>
                    <a:pt x="778" y="787"/>
                  </a:lnTo>
                  <a:lnTo>
                    <a:pt x="808" y="802"/>
                  </a:lnTo>
                  <a:lnTo>
                    <a:pt x="786" y="824"/>
                  </a:lnTo>
                  <a:lnTo>
                    <a:pt x="761" y="843"/>
                  </a:lnTo>
                  <a:lnTo>
                    <a:pt x="749" y="853"/>
                  </a:lnTo>
                  <a:lnTo>
                    <a:pt x="736" y="862"/>
                  </a:lnTo>
                  <a:lnTo>
                    <a:pt x="723" y="870"/>
                  </a:lnTo>
                  <a:lnTo>
                    <a:pt x="709" y="878"/>
                  </a:lnTo>
                  <a:lnTo>
                    <a:pt x="696" y="885"/>
                  </a:lnTo>
                  <a:lnTo>
                    <a:pt x="682" y="893"/>
                  </a:lnTo>
                  <a:lnTo>
                    <a:pt x="667" y="900"/>
                  </a:lnTo>
                  <a:lnTo>
                    <a:pt x="653" y="905"/>
                  </a:lnTo>
                  <a:lnTo>
                    <a:pt x="638" y="911"/>
                  </a:lnTo>
                  <a:lnTo>
                    <a:pt x="623" y="916"/>
                  </a:lnTo>
                  <a:lnTo>
                    <a:pt x="608" y="920"/>
                  </a:lnTo>
                  <a:lnTo>
                    <a:pt x="593" y="924"/>
                  </a:lnTo>
                  <a:close/>
                  <a:moveTo>
                    <a:pt x="168" y="802"/>
                  </a:moveTo>
                  <a:lnTo>
                    <a:pt x="197" y="788"/>
                  </a:lnTo>
                  <a:lnTo>
                    <a:pt x="228" y="774"/>
                  </a:lnTo>
                  <a:lnTo>
                    <a:pt x="258" y="762"/>
                  </a:lnTo>
                  <a:lnTo>
                    <a:pt x="289" y="752"/>
                  </a:lnTo>
                  <a:lnTo>
                    <a:pt x="299" y="779"/>
                  </a:lnTo>
                  <a:lnTo>
                    <a:pt x="309" y="804"/>
                  </a:lnTo>
                  <a:lnTo>
                    <a:pt x="318" y="828"/>
                  </a:lnTo>
                  <a:lnTo>
                    <a:pt x="330" y="851"/>
                  </a:lnTo>
                  <a:lnTo>
                    <a:pt x="342" y="871"/>
                  </a:lnTo>
                  <a:lnTo>
                    <a:pt x="355" y="891"/>
                  </a:lnTo>
                  <a:lnTo>
                    <a:pt x="368" y="908"/>
                  </a:lnTo>
                  <a:lnTo>
                    <a:pt x="382" y="924"/>
                  </a:lnTo>
                  <a:lnTo>
                    <a:pt x="367" y="920"/>
                  </a:lnTo>
                  <a:lnTo>
                    <a:pt x="352" y="916"/>
                  </a:lnTo>
                  <a:lnTo>
                    <a:pt x="337" y="910"/>
                  </a:lnTo>
                  <a:lnTo>
                    <a:pt x="322" y="905"/>
                  </a:lnTo>
                  <a:lnTo>
                    <a:pt x="308" y="898"/>
                  </a:lnTo>
                  <a:lnTo>
                    <a:pt x="293" y="892"/>
                  </a:lnTo>
                  <a:lnTo>
                    <a:pt x="279" y="885"/>
                  </a:lnTo>
                  <a:lnTo>
                    <a:pt x="265" y="878"/>
                  </a:lnTo>
                  <a:lnTo>
                    <a:pt x="239" y="862"/>
                  </a:lnTo>
                  <a:lnTo>
                    <a:pt x="215" y="843"/>
                  </a:lnTo>
                  <a:lnTo>
                    <a:pt x="191" y="824"/>
                  </a:lnTo>
                  <a:lnTo>
                    <a:pt x="168" y="802"/>
                  </a:lnTo>
                  <a:close/>
                  <a:moveTo>
                    <a:pt x="382" y="52"/>
                  </a:moveTo>
                  <a:lnTo>
                    <a:pt x="368" y="68"/>
                  </a:lnTo>
                  <a:lnTo>
                    <a:pt x="355" y="85"/>
                  </a:lnTo>
                  <a:lnTo>
                    <a:pt x="342" y="105"/>
                  </a:lnTo>
                  <a:lnTo>
                    <a:pt x="330" y="125"/>
                  </a:lnTo>
                  <a:lnTo>
                    <a:pt x="319" y="148"/>
                  </a:lnTo>
                  <a:lnTo>
                    <a:pt x="309" y="172"/>
                  </a:lnTo>
                  <a:lnTo>
                    <a:pt x="299" y="198"/>
                  </a:lnTo>
                  <a:lnTo>
                    <a:pt x="289" y="225"/>
                  </a:lnTo>
                  <a:lnTo>
                    <a:pt x="258" y="214"/>
                  </a:lnTo>
                  <a:lnTo>
                    <a:pt x="228" y="202"/>
                  </a:lnTo>
                  <a:lnTo>
                    <a:pt x="197" y="188"/>
                  </a:lnTo>
                  <a:lnTo>
                    <a:pt x="168" y="174"/>
                  </a:lnTo>
                  <a:lnTo>
                    <a:pt x="191" y="152"/>
                  </a:lnTo>
                  <a:lnTo>
                    <a:pt x="215" y="133"/>
                  </a:lnTo>
                  <a:lnTo>
                    <a:pt x="239" y="114"/>
                  </a:lnTo>
                  <a:lnTo>
                    <a:pt x="265" y="98"/>
                  </a:lnTo>
                  <a:lnTo>
                    <a:pt x="279" y="91"/>
                  </a:lnTo>
                  <a:lnTo>
                    <a:pt x="293" y="84"/>
                  </a:lnTo>
                  <a:lnTo>
                    <a:pt x="308" y="78"/>
                  </a:lnTo>
                  <a:lnTo>
                    <a:pt x="322" y="71"/>
                  </a:lnTo>
                  <a:lnTo>
                    <a:pt x="337" y="66"/>
                  </a:lnTo>
                  <a:lnTo>
                    <a:pt x="352" y="60"/>
                  </a:lnTo>
                  <a:lnTo>
                    <a:pt x="367" y="56"/>
                  </a:lnTo>
                  <a:lnTo>
                    <a:pt x="382" y="52"/>
                  </a:lnTo>
                  <a:close/>
                  <a:moveTo>
                    <a:pt x="808" y="174"/>
                  </a:moveTo>
                  <a:lnTo>
                    <a:pt x="778" y="189"/>
                  </a:lnTo>
                  <a:lnTo>
                    <a:pt x="748" y="202"/>
                  </a:lnTo>
                  <a:lnTo>
                    <a:pt x="717" y="214"/>
                  </a:lnTo>
                  <a:lnTo>
                    <a:pt x="686" y="225"/>
                  </a:lnTo>
                  <a:lnTo>
                    <a:pt x="676" y="198"/>
                  </a:lnTo>
                  <a:lnTo>
                    <a:pt x="666" y="172"/>
                  </a:lnTo>
                  <a:lnTo>
                    <a:pt x="656" y="148"/>
                  </a:lnTo>
                  <a:lnTo>
                    <a:pt x="645" y="125"/>
                  </a:lnTo>
                  <a:lnTo>
                    <a:pt x="633" y="105"/>
                  </a:lnTo>
                  <a:lnTo>
                    <a:pt x="620" y="85"/>
                  </a:lnTo>
                  <a:lnTo>
                    <a:pt x="607" y="67"/>
                  </a:lnTo>
                  <a:lnTo>
                    <a:pt x="593" y="52"/>
                  </a:lnTo>
                  <a:lnTo>
                    <a:pt x="608" y="56"/>
                  </a:lnTo>
                  <a:lnTo>
                    <a:pt x="623" y="60"/>
                  </a:lnTo>
                  <a:lnTo>
                    <a:pt x="638" y="66"/>
                  </a:lnTo>
                  <a:lnTo>
                    <a:pt x="653" y="71"/>
                  </a:lnTo>
                  <a:lnTo>
                    <a:pt x="667" y="77"/>
                  </a:lnTo>
                  <a:lnTo>
                    <a:pt x="682" y="83"/>
                  </a:lnTo>
                  <a:lnTo>
                    <a:pt x="696" y="91"/>
                  </a:lnTo>
                  <a:lnTo>
                    <a:pt x="709" y="98"/>
                  </a:lnTo>
                  <a:lnTo>
                    <a:pt x="736" y="114"/>
                  </a:lnTo>
                  <a:lnTo>
                    <a:pt x="761" y="133"/>
                  </a:lnTo>
                  <a:lnTo>
                    <a:pt x="785" y="152"/>
                  </a:lnTo>
                  <a:lnTo>
                    <a:pt x="808" y="174"/>
                  </a:lnTo>
                  <a:close/>
                  <a:moveTo>
                    <a:pt x="722" y="469"/>
                  </a:moveTo>
                  <a:lnTo>
                    <a:pt x="721" y="441"/>
                  </a:lnTo>
                  <a:lnTo>
                    <a:pt x="720" y="414"/>
                  </a:lnTo>
                  <a:lnTo>
                    <a:pt x="718" y="387"/>
                  </a:lnTo>
                  <a:lnTo>
                    <a:pt x="715" y="361"/>
                  </a:lnTo>
                  <a:lnTo>
                    <a:pt x="710" y="335"/>
                  </a:lnTo>
                  <a:lnTo>
                    <a:pt x="706" y="310"/>
                  </a:lnTo>
                  <a:lnTo>
                    <a:pt x="702" y="286"/>
                  </a:lnTo>
                  <a:lnTo>
                    <a:pt x="696" y="262"/>
                  </a:lnTo>
                  <a:lnTo>
                    <a:pt x="732" y="250"/>
                  </a:lnTo>
                  <a:lnTo>
                    <a:pt x="768" y="236"/>
                  </a:lnTo>
                  <a:lnTo>
                    <a:pt x="801" y="220"/>
                  </a:lnTo>
                  <a:lnTo>
                    <a:pt x="835" y="203"/>
                  </a:lnTo>
                  <a:lnTo>
                    <a:pt x="845" y="217"/>
                  </a:lnTo>
                  <a:lnTo>
                    <a:pt x="856" y="232"/>
                  </a:lnTo>
                  <a:lnTo>
                    <a:pt x="866" y="246"/>
                  </a:lnTo>
                  <a:lnTo>
                    <a:pt x="876" y="261"/>
                  </a:lnTo>
                  <a:lnTo>
                    <a:pt x="884" y="277"/>
                  </a:lnTo>
                  <a:lnTo>
                    <a:pt x="892" y="293"/>
                  </a:lnTo>
                  <a:lnTo>
                    <a:pt x="899" y="309"/>
                  </a:lnTo>
                  <a:lnTo>
                    <a:pt x="907" y="326"/>
                  </a:lnTo>
                  <a:lnTo>
                    <a:pt x="912" y="342"/>
                  </a:lnTo>
                  <a:lnTo>
                    <a:pt x="918" y="360"/>
                  </a:lnTo>
                  <a:lnTo>
                    <a:pt x="923" y="377"/>
                  </a:lnTo>
                  <a:lnTo>
                    <a:pt x="928" y="395"/>
                  </a:lnTo>
                  <a:lnTo>
                    <a:pt x="931" y="414"/>
                  </a:lnTo>
                  <a:lnTo>
                    <a:pt x="933" y="432"/>
                  </a:lnTo>
                  <a:lnTo>
                    <a:pt x="935" y="450"/>
                  </a:lnTo>
                  <a:lnTo>
                    <a:pt x="936" y="469"/>
                  </a:lnTo>
                  <a:lnTo>
                    <a:pt x="722" y="469"/>
                  </a:lnTo>
                  <a:close/>
                  <a:moveTo>
                    <a:pt x="722" y="507"/>
                  </a:moveTo>
                  <a:lnTo>
                    <a:pt x="936" y="507"/>
                  </a:lnTo>
                  <a:lnTo>
                    <a:pt x="935" y="526"/>
                  </a:lnTo>
                  <a:lnTo>
                    <a:pt x="933" y="545"/>
                  </a:lnTo>
                  <a:lnTo>
                    <a:pt x="931" y="564"/>
                  </a:lnTo>
                  <a:lnTo>
                    <a:pt x="928" y="581"/>
                  </a:lnTo>
                  <a:lnTo>
                    <a:pt x="923" y="599"/>
                  </a:lnTo>
                  <a:lnTo>
                    <a:pt x="918" y="617"/>
                  </a:lnTo>
                  <a:lnTo>
                    <a:pt x="912" y="634"/>
                  </a:lnTo>
                  <a:lnTo>
                    <a:pt x="907" y="650"/>
                  </a:lnTo>
                  <a:lnTo>
                    <a:pt x="899" y="667"/>
                  </a:lnTo>
                  <a:lnTo>
                    <a:pt x="892" y="684"/>
                  </a:lnTo>
                  <a:lnTo>
                    <a:pt x="884" y="699"/>
                  </a:lnTo>
                  <a:lnTo>
                    <a:pt x="876" y="715"/>
                  </a:lnTo>
                  <a:lnTo>
                    <a:pt x="866" y="730"/>
                  </a:lnTo>
                  <a:lnTo>
                    <a:pt x="856" y="744"/>
                  </a:lnTo>
                  <a:lnTo>
                    <a:pt x="845" y="759"/>
                  </a:lnTo>
                  <a:lnTo>
                    <a:pt x="835" y="773"/>
                  </a:lnTo>
                  <a:lnTo>
                    <a:pt x="801" y="756"/>
                  </a:lnTo>
                  <a:lnTo>
                    <a:pt x="768" y="740"/>
                  </a:lnTo>
                  <a:lnTo>
                    <a:pt x="732" y="726"/>
                  </a:lnTo>
                  <a:lnTo>
                    <a:pt x="696" y="714"/>
                  </a:lnTo>
                  <a:lnTo>
                    <a:pt x="702" y="690"/>
                  </a:lnTo>
                  <a:lnTo>
                    <a:pt x="706" y="666"/>
                  </a:lnTo>
                  <a:lnTo>
                    <a:pt x="710" y="641"/>
                  </a:lnTo>
                  <a:lnTo>
                    <a:pt x="715" y="615"/>
                  </a:lnTo>
                  <a:lnTo>
                    <a:pt x="718" y="590"/>
                  </a:lnTo>
                  <a:lnTo>
                    <a:pt x="720" y="563"/>
                  </a:lnTo>
                  <a:lnTo>
                    <a:pt x="721" y="536"/>
                  </a:lnTo>
                  <a:lnTo>
                    <a:pt x="722" y="507"/>
                  </a:lnTo>
                  <a:close/>
                  <a:moveTo>
                    <a:pt x="507" y="684"/>
                  </a:moveTo>
                  <a:lnTo>
                    <a:pt x="507" y="507"/>
                  </a:lnTo>
                  <a:lnTo>
                    <a:pt x="683" y="507"/>
                  </a:lnTo>
                  <a:lnTo>
                    <a:pt x="682" y="534"/>
                  </a:lnTo>
                  <a:lnTo>
                    <a:pt x="680" y="560"/>
                  </a:lnTo>
                  <a:lnTo>
                    <a:pt x="678" y="586"/>
                  </a:lnTo>
                  <a:lnTo>
                    <a:pt x="676" y="611"/>
                  </a:lnTo>
                  <a:lnTo>
                    <a:pt x="673" y="636"/>
                  </a:lnTo>
                  <a:lnTo>
                    <a:pt x="668" y="659"/>
                  </a:lnTo>
                  <a:lnTo>
                    <a:pt x="663" y="682"/>
                  </a:lnTo>
                  <a:lnTo>
                    <a:pt x="659" y="704"/>
                  </a:lnTo>
                  <a:lnTo>
                    <a:pt x="622" y="696"/>
                  </a:lnTo>
                  <a:lnTo>
                    <a:pt x="584" y="690"/>
                  </a:lnTo>
                  <a:lnTo>
                    <a:pt x="546" y="686"/>
                  </a:lnTo>
                  <a:lnTo>
                    <a:pt x="507" y="684"/>
                  </a:lnTo>
                  <a:close/>
                  <a:moveTo>
                    <a:pt x="507" y="934"/>
                  </a:moveTo>
                  <a:lnTo>
                    <a:pt x="507" y="722"/>
                  </a:lnTo>
                  <a:lnTo>
                    <a:pt x="543" y="725"/>
                  </a:lnTo>
                  <a:lnTo>
                    <a:pt x="579" y="729"/>
                  </a:lnTo>
                  <a:lnTo>
                    <a:pt x="613" y="734"/>
                  </a:lnTo>
                  <a:lnTo>
                    <a:pt x="648" y="742"/>
                  </a:lnTo>
                  <a:lnTo>
                    <a:pt x="641" y="761"/>
                  </a:lnTo>
                  <a:lnTo>
                    <a:pt x="634" y="780"/>
                  </a:lnTo>
                  <a:lnTo>
                    <a:pt x="626" y="798"/>
                  </a:lnTo>
                  <a:lnTo>
                    <a:pt x="619" y="815"/>
                  </a:lnTo>
                  <a:lnTo>
                    <a:pt x="611" y="830"/>
                  </a:lnTo>
                  <a:lnTo>
                    <a:pt x="602" y="846"/>
                  </a:lnTo>
                  <a:lnTo>
                    <a:pt x="594" y="860"/>
                  </a:lnTo>
                  <a:lnTo>
                    <a:pt x="584" y="873"/>
                  </a:lnTo>
                  <a:lnTo>
                    <a:pt x="575" y="884"/>
                  </a:lnTo>
                  <a:lnTo>
                    <a:pt x="566" y="895"/>
                  </a:lnTo>
                  <a:lnTo>
                    <a:pt x="556" y="905"/>
                  </a:lnTo>
                  <a:lnTo>
                    <a:pt x="547" y="912"/>
                  </a:lnTo>
                  <a:lnTo>
                    <a:pt x="538" y="920"/>
                  </a:lnTo>
                  <a:lnTo>
                    <a:pt x="527" y="925"/>
                  </a:lnTo>
                  <a:lnTo>
                    <a:pt x="517" y="931"/>
                  </a:lnTo>
                  <a:lnTo>
                    <a:pt x="507" y="934"/>
                  </a:lnTo>
                  <a:close/>
                  <a:moveTo>
                    <a:pt x="468" y="722"/>
                  </a:moveTo>
                  <a:lnTo>
                    <a:pt x="468" y="934"/>
                  </a:lnTo>
                  <a:lnTo>
                    <a:pt x="459" y="931"/>
                  </a:lnTo>
                  <a:lnTo>
                    <a:pt x="449" y="927"/>
                  </a:lnTo>
                  <a:lnTo>
                    <a:pt x="438" y="921"/>
                  </a:lnTo>
                  <a:lnTo>
                    <a:pt x="428" y="914"/>
                  </a:lnTo>
                  <a:lnTo>
                    <a:pt x="419" y="905"/>
                  </a:lnTo>
                  <a:lnTo>
                    <a:pt x="409" y="896"/>
                  </a:lnTo>
                  <a:lnTo>
                    <a:pt x="400" y="885"/>
                  </a:lnTo>
                  <a:lnTo>
                    <a:pt x="391" y="874"/>
                  </a:lnTo>
                  <a:lnTo>
                    <a:pt x="382" y="861"/>
                  </a:lnTo>
                  <a:lnTo>
                    <a:pt x="373" y="847"/>
                  </a:lnTo>
                  <a:lnTo>
                    <a:pt x="365" y="831"/>
                  </a:lnTo>
                  <a:lnTo>
                    <a:pt x="356" y="815"/>
                  </a:lnTo>
                  <a:lnTo>
                    <a:pt x="349" y="799"/>
                  </a:lnTo>
                  <a:lnTo>
                    <a:pt x="341" y="781"/>
                  </a:lnTo>
                  <a:lnTo>
                    <a:pt x="335" y="761"/>
                  </a:lnTo>
                  <a:lnTo>
                    <a:pt x="327" y="742"/>
                  </a:lnTo>
                  <a:lnTo>
                    <a:pt x="362" y="734"/>
                  </a:lnTo>
                  <a:lnTo>
                    <a:pt x="397" y="729"/>
                  </a:lnTo>
                  <a:lnTo>
                    <a:pt x="433" y="725"/>
                  </a:lnTo>
                  <a:lnTo>
                    <a:pt x="468" y="722"/>
                  </a:lnTo>
                  <a:close/>
                  <a:moveTo>
                    <a:pt x="291" y="507"/>
                  </a:moveTo>
                  <a:lnTo>
                    <a:pt x="468" y="507"/>
                  </a:lnTo>
                  <a:lnTo>
                    <a:pt x="468" y="684"/>
                  </a:lnTo>
                  <a:lnTo>
                    <a:pt x="430" y="686"/>
                  </a:lnTo>
                  <a:lnTo>
                    <a:pt x="392" y="690"/>
                  </a:lnTo>
                  <a:lnTo>
                    <a:pt x="354" y="696"/>
                  </a:lnTo>
                  <a:lnTo>
                    <a:pt x="317" y="704"/>
                  </a:lnTo>
                  <a:lnTo>
                    <a:pt x="312" y="682"/>
                  </a:lnTo>
                  <a:lnTo>
                    <a:pt x="306" y="660"/>
                  </a:lnTo>
                  <a:lnTo>
                    <a:pt x="303" y="636"/>
                  </a:lnTo>
                  <a:lnTo>
                    <a:pt x="299" y="611"/>
                  </a:lnTo>
                  <a:lnTo>
                    <a:pt x="297" y="586"/>
                  </a:lnTo>
                  <a:lnTo>
                    <a:pt x="295" y="560"/>
                  </a:lnTo>
                  <a:lnTo>
                    <a:pt x="292" y="534"/>
                  </a:lnTo>
                  <a:lnTo>
                    <a:pt x="291" y="507"/>
                  </a:lnTo>
                  <a:close/>
                  <a:moveTo>
                    <a:pt x="252" y="507"/>
                  </a:moveTo>
                  <a:lnTo>
                    <a:pt x="253" y="536"/>
                  </a:lnTo>
                  <a:lnTo>
                    <a:pt x="255" y="563"/>
                  </a:lnTo>
                  <a:lnTo>
                    <a:pt x="257" y="590"/>
                  </a:lnTo>
                  <a:lnTo>
                    <a:pt x="260" y="615"/>
                  </a:lnTo>
                  <a:lnTo>
                    <a:pt x="264" y="641"/>
                  </a:lnTo>
                  <a:lnTo>
                    <a:pt x="269" y="666"/>
                  </a:lnTo>
                  <a:lnTo>
                    <a:pt x="273" y="691"/>
                  </a:lnTo>
                  <a:lnTo>
                    <a:pt x="279" y="715"/>
                  </a:lnTo>
                  <a:lnTo>
                    <a:pt x="243" y="727"/>
                  </a:lnTo>
                  <a:lnTo>
                    <a:pt x="208" y="740"/>
                  </a:lnTo>
                  <a:lnTo>
                    <a:pt x="175" y="756"/>
                  </a:lnTo>
                  <a:lnTo>
                    <a:pt x="141" y="773"/>
                  </a:lnTo>
                  <a:lnTo>
                    <a:pt x="130" y="759"/>
                  </a:lnTo>
                  <a:lnTo>
                    <a:pt x="120" y="744"/>
                  </a:lnTo>
                  <a:lnTo>
                    <a:pt x="110" y="730"/>
                  </a:lnTo>
                  <a:lnTo>
                    <a:pt x="100" y="715"/>
                  </a:lnTo>
                  <a:lnTo>
                    <a:pt x="91" y="699"/>
                  </a:lnTo>
                  <a:lnTo>
                    <a:pt x="84" y="684"/>
                  </a:lnTo>
                  <a:lnTo>
                    <a:pt x="76" y="667"/>
                  </a:lnTo>
                  <a:lnTo>
                    <a:pt x="70" y="650"/>
                  </a:lnTo>
                  <a:lnTo>
                    <a:pt x="63" y="634"/>
                  </a:lnTo>
                  <a:lnTo>
                    <a:pt x="58" y="617"/>
                  </a:lnTo>
                  <a:lnTo>
                    <a:pt x="53" y="599"/>
                  </a:lnTo>
                  <a:lnTo>
                    <a:pt x="48" y="581"/>
                  </a:lnTo>
                  <a:lnTo>
                    <a:pt x="45" y="564"/>
                  </a:lnTo>
                  <a:lnTo>
                    <a:pt x="43" y="545"/>
                  </a:lnTo>
                  <a:lnTo>
                    <a:pt x="41" y="526"/>
                  </a:lnTo>
                  <a:lnTo>
                    <a:pt x="40" y="507"/>
                  </a:lnTo>
                  <a:lnTo>
                    <a:pt x="252" y="507"/>
                  </a:lnTo>
                  <a:close/>
                  <a:moveTo>
                    <a:pt x="252" y="469"/>
                  </a:moveTo>
                  <a:lnTo>
                    <a:pt x="40" y="469"/>
                  </a:lnTo>
                  <a:lnTo>
                    <a:pt x="41" y="450"/>
                  </a:lnTo>
                  <a:lnTo>
                    <a:pt x="43" y="432"/>
                  </a:lnTo>
                  <a:lnTo>
                    <a:pt x="45" y="414"/>
                  </a:lnTo>
                  <a:lnTo>
                    <a:pt x="48" y="395"/>
                  </a:lnTo>
                  <a:lnTo>
                    <a:pt x="53" y="378"/>
                  </a:lnTo>
                  <a:lnTo>
                    <a:pt x="58" y="360"/>
                  </a:lnTo>
                  <a:lnTo>
                    <a:pt x="63" y="342"/>
                  </a:lnTo>
                  <a:lnTo>
                    <a:pt x="70" y="326"/>
                  </a:lnTo>
                  <a:lnTo>
                    <a:pt x="76" y="309"/>
                  </a:lnTo>
                  <a:lnTo>
                    <a:pt x="84" y="293"/>
                  </a:lnTo>
                  <a:lnTo>
                    <a:pt x="91" y="277"/>
                  </a:lnTo>
                  <a:lnTo>
                    <a:pt x="100" y="261"/>
                  </a:lnTo>
                  <a:lnTo>
                    <a:pt x="110" y="246"/>
                  </a:lnTo>
                  <a:lnTo>
                    <a:pt x="120" y="232"/>
                  </a:lnTo>
                  <a:lnTo>
                    <a:pt x="130" y="217"/>
                  </a:lnTo>
                  <a:lnTo>
                    <a:pt x="141" y="204"/>
                  </a:lnTo>
                  <a:lnTo>
                    <a:pt x="175" y="220"/>
                  </a:lnTo>
                  <a:lnTo>
                    <a:pt x="208" y="236"/>
                  </a:lnTo>
                  <a:lnTo>
                    <a:pt x="243" y="249"/>
                  </a:lnTo>
                  <a:lnTo>
                    <a:pt x="279" y="261"/>
                  </a:lnTo>
                  <a:lnTo>
                    <a:pt x="273" y="285"/>
                  </a:lnTo>
                  <a:lnTo>
                    <a:pt x="269" y="310"/>
                  </a:lnTo>
                  <a:lnTo>
                    <a:pt x="264" y="335"/>
                  </a:lnTo>
                  <a:lnTo>
                    <a:pt x="260" y="361"/>
                  </a:lnTo>
                  <a:lnTo>
                    <a:pt x="257" y="387"/>
                  </a:lnTo>
                  <a:lnTo>
                    <a:pt x="255" y="414"/>
                  </a:lnTo>
                  <a:lnTo>
                    <a:pt x="253" y="441"/>
                  </a:lnTo>
                  <a:lnTo>
                    <a:pt x="252" y="469"/>
                  </a:lnTo>
                  <a:close/>
                  <a:moveTo>
                    <a:pt x="468" y="293"/>
                  </a:moveTo>
                  <a:lnTo>
                    <a:pt x="468" y="469"/>
                  </a:lnTo>
                  <a:lnTo>
                    <a:pt x="291" y="469"/>
                  </a:lnTo>
                  <a:lnTo>
                    <a:pt x="292" y="442"/>
                  </a:lnTo>
                  <a:lnTo>
                    <a:pt x="295" y="416"/>
                  </a:lnTo>
                  <a:lnTo>
                    <a:pt x="297" y="390"/>
                  </a:lnTo>
                  <a:lnTo>
                    <a:pt x="299" y="365"/>
                  </a:lnTo>
                  <a:lnTo>
                    <a:pt x="303" y="340"/>
                  </a:lnTo>
                  <a:lnTo>
                    <a:pt x="306" y="316"/>
                  </a:lnTo>
                  <a:lnTo>
                    <a:pt x="312" y="294"/>
                  </a:lnTo>
                  <a:lnTo>
                    <a:pt x="317" y="272"/>
                  </a:lnTo>
                  <a:lnTo>
                    <a:pt x="354" y="280"/>
                  </a:lnTo>
                  <a:lnTo>
                    <a:pt x="392" y="286"/>
                  </a:lnTo>
                  <a:lnTo>
                    <a:pt x="430" y="290"/>
                  </a:lnTo>
                  <a:lnTo>
                    <a:pt x="468" y="293"/>
                  </a:lnTo>
                  <a:close/>
                  <a:moveTo>
                    <a:pt x="468" y="42"/>
                  </a:moveTo>
                  <a:lnTo>
                    <a:pt x="468" y="254"/>
                  </a:lnTo>
                  <a:lnTo>
                    <a:pt x="433" y="252"/>
                  </a:lnTo>
                  <a:lnTo>
                    <a:pt x="397" y="247"/>
                  </a:lnTo>
                  <a:lnTo>
                    <a:pt x="362" y="242"/>
                  </a:lnTo>
                  <a:lnTo>
                    <a:pt x="327" y="234"/>
                  </a:lnTo>
                  <a:lnTo>
                    <a:pt x="335" y="215"/>
                  </a:lnTo>
                  <a:lnTo>
                    <a:pt x="341" y="195"/>
                  </a:lnTo>
                  <a:lnTo>
                    <a:pt x="349" y="178"/>
                  </a:lnTo>
                  <a:lnTo>
                    <a:pt x="356" y="161"/>
                  </a:lnTo>
                  <a:lnTo>
                    <a:pt x="365" y="145"/>
                  </a:lnTo>
                  <a:lnTo>
                    <a:pt x="373" y="129"/>
                  </a:lnTo>
                  <a:lnTo>
                    <a:pt x="382" y="115"/>
                  </a:lnTo>
                  <a:lnTo>
                    <a:pt x="391" y="102"/>
                  </a:lnTo>
                  <a:lnTo>
                    <a:pt x="400" y="91"/>
                  </a:lnTo>
                  <a:lnTo>
                    <a:pt x="410" y="80"/>
                  </a:lnTo>
                  <a:lnTo>
                    <a:pt x="419" y="71"/>
                  </a:lnTo>
                  <a:lnTo>
                    <a:pt x="428" y="63"/>
                  </a:lnTo>
                  <a:lnTo>
                    <a:pt x="438" y="56"/>
                  </a:lnTo>
                  <a:lnTo>
                    <a:pt x="449" y="50"/>
                  </a:lnTo>
                  <a:lnTo>
                    <a:pt x="459" y="45"/>
                  </a:lnTo>
                  <a:lnTo>
                    <a:pt x="468" y="42"/>
                  </a:lnTo>
                  <a:close/>
                  <a:moveTo>
                    <a:pt x="507" y="254"/>
                  </a:moveTo>
                  <a:lnTo>
                    <a:pt x="507" y="42"/>
                  </a:lnTo>
                  <a:lnTo>
                    <a:pt x="517" y="45"/>
                  </a:lnTo>
                  <a:lnTo>
                    <a:pt x="527" y="51"/>
                  </a:lnTo>
                  <a:lnTo>
                    <a:pt x="538" y="56"/>
                  </a:lnTo>
                  <a:lnTo>
                    <a:pt x="547" y="64"/>
                  </a:lnTo>
                  <a:lnTo>
                    <a:pt x="556" y="72"/>
                  </a:lnTo>
                  <a:lnTo>
                    <a:pt x="566" y="81"/>
                  </a:lnTo>
                  <a:lnTo>
                    <a:pt x="575" y="92"/>
                  </a:lnTo>
                  <a:lnTo>
                    <a:pt x="584" y="104"/>
                  </a:lnTo>
                  <a:lnTo>
                    <a:pt x="594" y="117"/>
                  </a:lnTo>
                  <a:lnTo>
                    <a:pt x="602" y="131"/>
                  </a:lnTo>
                  <a:lnTo>
                    <a:pt x="611" y="146"/>
                  </a:lnTo>
                  <a:lnTo>
                    <a:pt x="619" y="161"/>
                  </a:lnTo>
                  <a:lnTo>
                    <a:pt x="626" y="178"/>
                  </a:lnTo>
                  <a:lnTo>
                    <a:pt x="634" y="196"/>
                  </a:lnTo>
                  <a:lnTo>
                    <a:pt x="641" y="215"/>
                  </a:lnTo>
                  <a:lnTo>
                    <a:pt x="648" y="234"/>
                  </a:lnTo>
                  <a:lnTo>
                    <a:pt x="613" y="242"/>
                  </a:lnTo>
                  <a:lnTo>
                    <a:pt x="579" y="247"/>
                  </a:lnTo>
                  <a:lnTo>
                    <a:pt x="543" y="252"/>
                  </a:lnTo>
                  <a:lnTo>
                    <a:pt x="507" y="254"/>
                  </a:lnTo>
                  <a:close/>
                  <a:moveTo>
                    <a:pt x="507" y="293"/>
                  </a:moveTo>
                  <a:lnTo>
                    <a:pt x="546" y="290"/>
                  </a:lnTo>
                  <a:lnTo>
                    <a:pt x="584" y="286"/>
                  </a:lnTo>
                  <a:lnTo>
                    <a:pt x="622" y="280"/>
                  </a:lnTo>
                  <a:lnTo>
                    <a:pt x="659" y="272"/>
                  </a:lnTo>
                  <a:lnTo>
                    <a:pt x="663" y="294"/>
                  </a:lnTo>
                  <a:lnTo>
                    <a:pt x="668" y="317"/>
                  </a:lnTo>
                  <a:lnTo>
                    <a:pt x="672" y="340"/>
                  </a:lnTo>
                  <a:lnTo>
                    <a:pt x="676" y="365"/>
                  </a:lnTo>
                  <a:lnTo>
                    <a:pt x="678" y="390"/>
                  </a:lnTo>
                  <a:lnTo>
                    <a:pt x="680" y="416"/>
                  </a:lnTo>
                  <a:lnTo>
                    <a:pt x="682" y="442"/>
                  </a:lnTo>
                  <a:lnTo>
                    <a:pt x="683" y="469"/>
                  </a:lnTo>
                  <a:lnTo>
                    <a:pt x="507" y="469"/>
                  </a:lnTo>
                  <a:lnTo>
                    <a:pt x="507" y="293"/>
                  </a:lnTo>
                  <a:close/>
                  <a:moveTo>
                    <a:pt x="488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462" y="1"/>
                  </a:lnTo>
                  <a:lnTo>
                    <a:pt x="437" y="3"/>
                  </a:lnTo>
                  <a:lnTo>
                    <a:pt x="412" y="6"/>
                  </a:lnTo>
                  <a:lnTo>
                    <a:pt x="389" y="11"/>
                  </a:lnTo>
                  <a:lnTo>
                    <a:pt x="365" y="16"/>
                  </a:lnTo>
                  <a:lnTo>
                    <a:pt x="342" y="23"/>
                  </a:lnTo>
                  <a:lnTo>
                    <a:pt x="319" y="30"/>
                  </a:lnTo>
                  <a:lnTo>
                    <a:pt x="298" y="39"/>
                  </a:lnTo>
                  <a:lnTo>
                    <a:pt x="276" y="48"/>
                  </a:lnTo>
                  <a:lnTo>
                    <a:pt x="255" y="59"/>
                  </a:lnTo>
                  <a:lnTo>
                    <a:pt x="234" y="71"/>
                  </a:lnTo>
                  <a:lnTo>
                    <a:pt x="215" y="84"/>
                  </a:lnTo>
                  <a:lnTo>
                    <a:pt x="195" y="97"/>
                  </a:lnTo>
                  <a:lnTo>
                    <a:pt x="177" y="112"/>
                  </a:lnTo>
                  <a:lnTo>
                    <a:pt x="160" y="127"/>
                  </a:lnTo>
                  <a:lnTo>
                    <a:pt x="142" y="144"/>
                  </a:lnTo>
                  <a:lnTo>
                    <a:pt x="126" y="161"/>
                  </a:lnTo>
                  <a:lnTo>
                    <a:pt x="111" y="178"/>
                  </a:lnTo>
                  <a:lnTo>
                    <a:pt x="97" y="196"/>
                  </a:lnTo>
                  <a:lnTo>
                    <a:pt x="83" y="216"/>
                  </a:lnTo>
                  <a:lnTo>
                    <a:pt x="71" y="235"/>
                  </a:lnTo>
                  <a:lnTo>
                    <a:pt x="59" y="256"/>
                  </a:lnTo>
                  <a:lnTo>
                    <a:pt x="48" y="276"/>
                  </a:lnTo>
                  <a:lnTo>
                    <a:pt x="39" y="298"/>
                  </a:lnTo>
                  <a:lnTo>
                    <a:pt x="30" y="321"/>
                  </a:lnTo>
                  <a:lnTo>
                    <a:pt x="22" y="343"/>
                  </a:lnTo>
                  <a:lnTo>
                    <a:pt x="15" y="366"/>
                  </a:lnTo>
                  <a:lnTo>
                    <a:pt x="9" y="390"/>
                  </a:lnTo>
                  <a:lnTo>
                    <a:pt x="6" y="414"/>
                  </a:lnTo>
                  <a:lnTo>
                    <a:pt x="3" y="438"/>
                  </a:lnTo>
                  <a:lnTo>
                    <a:pt x="1" y="463"/>
                  </a:lnTo>
                  <a:lnTo>
                    <a:pt x="0" y="488"/>
                  </a:lnTo>
                  <a:lnTo>
                    <a:pt x="1" y="513"/>
                  </a:lnTo>
                  <a:lnTo>
                    <a:pt x="3" y="538"/>
                  </a:lnTo>
                  <a:lnTo>
                    <a:pt x="6" y="563"/>
                  </a:lnTo>
                  <a:lnTo>
                    <a:pt x="9" y="586"/>
                  </a:lnTo>
                  <a:lnTo>
                    <a:pt x="15" y="610"/>
                  </a:lnTo>
                  <a:lnTo>
                    <a:pt x="22" y="633"/>
                  </a:lnTo>
                  <a:lnTo>
                    <a:pt x="30" y="655"/>
                  </a:lnTo>
                  <a:lnTo>
                    <a:pt x="39" y="678"/>
                  </a:lnTo>
                  <a:lnTo>
                    <a:pt x="48" y="700"/>
                  </a:lnTo>
                  <a:lnTo>
                    <a:pt x="59" y="720"/>
                  </a:lnTo>
                  <a:lnTo>
                    <a:pt x="71" y="741"/>
                  </a:lnTo>
                  <a:lnTo>
                    <a:pt x="83" y="760"/>
                  </a:lnTo>
                  <a:lnTo>
                    <a:pt x="97" y="780"/>
                  </a:lnTo>
                  <a:lnTo>
                    <a:pt x="111" y="798"/>
                  </a:lnTo>
                  <a:lnTo>
                    <a:pt x="126" y="815"/>
                  </a:lnTo>
                  <a:lnTo>
                    <a:pt x="142" y="833"/>
                  </a:lnTo>
                  <a:lnTo>
                    <a:pt x="160" y="849"/>
                  </a:lnTo>
                  <a:lnTo>
                    <a:pt x="177" y="864"/>
                  </a:lnTo>
                  <a:lnTo>
                    <a:pt x="195" y="879"/>
                  </a:lnTo>
                  <a:lnTo>
                    <a:pt x="215" y="892"/>
                  </a:lnTo>
                  <a:lnTo>
                    <a:pt x="234" y="905"/>
                  </a:lnTo>
                  <a:lnTo>
                    <a:pt x="255" y="917"/>
                  </a:lnTo>
                  <a:lnTo>
                    <a:pt x="276" y="928"/>
                  </a:lnTo>
                  <a:lnTo>
                    <a:pt x="298" y="937"/>
                  </a:lnTo>
                  <a:lnTo>
                    <a:pt x="319" y="946"/>
                  </a:lnTo>
                  <a:lnTo>
                    <a:pt x="342" y="954"/>
                  </a:lnTo>
                  <a:lnTo>
                    <a:pt x="365" y="960"/>
                  </a:lnTo>
                  <a:lnTo>
                    <a:pt x="389" y="965"/>
                  </a:lnTo>
                  <a:lnTo>
                    <a:pt x="412" y="970"/>
                  </a:lnTo>
                  <a:lnTo>
                    <a:pt x="437" y="973"/>
                  </a:lnTo>
                  <a:lnTo>
                    <a:pt x="462" y="975"/>
                  </a:lnTo>
                  <a:lnTo>
                    <a:pt x="487" y="976"/>
                  </a:lnTo>
                  <a:lnTo>
                    <a:pt x="487" y="976"/>
                  </a:lnTo>
                  <a:lnTo>
                    <a:pt x="488" y="976"/>
                  </a:lnTo>
                  <a:lnTo>
                    <a:pt x="488" y="976"/>
                  </a:lnTo>
                  <a:lnTo>
                    <a:pt x="488" y="976"/>
                  </a:lnTo>
                  <a:lnTo>
                    <a:pt x="488" y="976"/>
                  </a:lnTo>
                  <a:lnTo>
                    <a:pt x="488" y="976"/>
                  </a:lnTo>
                  <a:lnTo>
                    <a:pt x="513" y="975"/>
                  </a:lnTo>
                  <a:lnTo>
                    <a:pt x="538" y="974"/>
                  </a:lnTo>
                  <a:lnTo>
                    <a:pt x="562" y="971"/>
                  </a:lnTo>
                  <a:lnTo>
                    <a:pt x="586" y="966"/>
                  </a:lnTo>
                  <a:lnTo>
                    <a:pt x="610" y="961"/>
                  </a:lnTo>
                  <a:lnTo>
                    <a:pt x="633" y="955"/>
                  </a:lnTo>
                  <a:lnTo>
                    <a:pt x="655" y="946"/>
                  </a:lnTo>
                  <a:lnTo>
                    <a:pt x="678" y="937"/>
                  </a:lnTo>
                  <a:lnTo>
                    <a:pt x="700" y="928"/>
                  </a:lnTo>
                  <a:lnTo>
                    <a:pt x="720" y="917"/>
                  </a:lnTo>
                  <a:lnTo>
                    <a:pt x="741" y="905"/>
                  </a:lnTo>
                  <a:lnTo>
                    <a:pt x="761" y="893"/>
                  </a:lnTo>
                  <a:lnTo>
                    <a:pt x="780" y="879"/>
                  </a:lnTo>
                  <a:lnTo>
                    <a:pt x="798" y="865"/>
                  </a:lnTo>
                  <a:lnTo>
                    <a:pt x="816" y="849"/>
                  </a:lnTo>
                  <a:lnTo>
                    <a:pt x="834" y="834"/>
                  </a:lnTo>
                  <a:lnTo>
                    <a:pt x="849" y="816"/>
                  </a:lnTo>
                  <a:lnTo>
                    <a:pt x="865" y="798"/>
                  </a:lnTo>
                  <a:lnTo>
                    <a:pt x="879" y="780"/>
                  </a:lnTo>
                  <a:lnTo>
                    <a:pt x="893" y="761"/>
                  </a:lnTo>
                  <a:lnTo>
                    <a:pt x="905" y="741"/>
                  </a:lnTo>
                  <a:lnTo>
                    <a:pt x="917" y="720"/>
                  </a:lnTo>
                  <a:lnTo>
                    <a:pt x="928" y="700"/>
                  </a:lnTo>
                  <a:lnTo>
                    <a:pt x="937" y="678"/>
                  </a:lnTo>
                  <a:lnTo>
                    <a:pt x="946" y="655"/>
                  </a:lnTo>
                  <a:lnTo>
                    <a:pt x="955" y="633"/>
                  </a:lnTo>
                  <a:lnTo>
                    <a:pt x="961" y="610"/>
                  </a:lnTo>
                  <a:lnTo>
                    <a:pt x="966" y="586"/>
                  </a:lnTo>
                  <a:lnTo>
                    <a:pt x="971" y="563"/>
                  </a:lnTo>
                  <a:lnTo>
                    <a:pt x="974" y="538"/>
                  </a:lnTo>
                  <a:lnTo>
                    <a:pt x="975" y="513"/>
                  </a:lnTo>
                  <a:lnTo>
                    <a:pt x="976" y="488"/>
                  </a:lnTo>
                  <a:lnTo>
                    <a:pt x="975" y="463"/>
                  </a:lnTo>
                  <a:lnTo>
                    <a:pt x="974" y="438"/>
                  </a:lnTo>
                  <a:lnTo>
                    <a:pt x="971" y="414"/>
                  </a:lnTo>
                  <a:lnTo>
                    <a:pt x="966" y="390"/>
                  </a:lnTo>
                  <a:lnTo>
                    <a:pt x="961" y="366"/>
                  </a:lnTo>
                  <a:lnTo>
                    <a:pt x="955" y="343"/>
                  </a:lnTo>
                  <a:lnTo>
                    <a:pt x="946" y="321"/>
                  </a:lnTo>
                  <a:lnTo>
                    <a:pt x="937" y="298"/>
                  </a:lnTo>
                  <a:lnTo>
                    <a:pt x="928" y="276"/>
                  </a:lnTo>
                  <a:lnTo>
                    <a:pt x="917" y="256"/>
                  </a:lnTo>
                  <a:lnTo>
                    <a:pt x="905" y="235"/>
                  </a:lnTo>
                  <a:lnTo>
                    <a:pt x="893" y="216"/>
                  </a:lnTo>
                  <a:lnTo>
                    <a:pt x="879" y="196"/>
                  </a:lnTo>
                  <a:lnTo>
                    <a:pt x="865" y="178"/>
                  </a:lnTo>
                  <a:lnTo>
                    <a:pt x="849" y="160"/>
                  </a:lnTo>
                  <a:lnTo>
                    <a:pt x="834" y="144"/>
                  </a:lnTo>
                  <a:lnTo>
                    <a:pt x="816" y="127"/>
                  </a:lnTo>
                  <a:lnTo>
                    <a:pt x="798" y="111"/>
                  </a:lnTo>
                  <a:lnTo>
                    <a:pt x="780" y="97"/>
                  </a:lnTo>
                  <a:lnTo>
                    <a:pt x="761" y="83"/>
                  </a:lnTo>
                  <a:lnTo>
                    <a:pt x="741" y="71"/>
                  </a:lnTo>
                  <a:lnTo>
                    <a:pt x="720" y="59"/>
                  </a:lnTo>
                  <a:lnTo>
                    <a:pt x="700" y="48"/>
                  </a:lnTo>
                  <a:lnTo>
                    <a:pt x="678" y="39"/>
                  </a:lnTo>
                  <a:lnTo>
                    <a:pt x="655" y="30"/>
                  </a:lnTo>
                  <a:lnTo>
                    <a:pt x="633" y="23"/>
                  </a:lnTo>
                  <a:lnTo>
                    <a:pt x="610" y="16"/>
                  </a:lnTo>
                  <a:lnTo>
                    <a:pt x="586" y="11"/>
                  </a:lnTo>
                  <a:lnTo>
                    <a:pt x="562" y="6"/>
                  </a:lnTo>
                  <a:lnTo>
                    <a:pt x="538" y="3"/>
                  </a:lnTo>
                  <a:lnTo>
                    <a:pt x="513" y="1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  <a:latin typeface="Open Sans "/>
              </a:endParaRPr>
            </a:p>
          </p:txBody>
        </p:sp>
      </p:grpSp>
      <p:pic>
        <p:nvPicPr>
          <p:cNvPr id="58" name="Resim 57">
            <a:extLst>
              <a:ext uri="{FF2B5EF4-FFF2-40B4-BE49-F238E27FC236}">
                <a16:creationId xmlns:a16="http://schemas.microsoft.com/office/drawing/2014/main" id="{C894CDF3-09F8-4EEF-86E5-705547390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65" y="5492818"/>
            <a:ext cx="251320" cy="2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443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635</Words>
  <Application>Microsoft Office PowerPoint</Application>
  <PresentationFormat>Geniş ekran</PresentationFormat>
  <Paragraphs>81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Open Sans </vt:lpstr>
      <vt:lpstr>Open Sans Light</vt:lpstr>
      <vt:lpstr>Playfair Display</vt:lpstr>
      <vt:lpstr>Portfield</vt:lpstr>
      <vt:lpstr>Raleway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Dinle Travel</dc:creator>
  <cp:lastModifiedBy>DİNLE TRAVEL</cp:lastModifiedBy>
  <cp:revision>43</cp:revision>
  <dcterms:created xsi:type="dcterms:W3CDTF">2022-12-27T07:43:18Z</dcterms:created>
  <dcterms:modified xsi:type="dcterms:W3CDTF">2026-06-25T12:00:11Z</dcterms:modified>
</cp:coreProperties>
</file>